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6" r:id="rId5"/>
    <p:sldId id="297" r:id="rId6"/>
    <p:sldId id="298" r:id="rId7"/>
    <p:sldId id="307" r:id="rId8"/>
    <p:sldId id="300" r:id="rId9"/>
    <p:sldId id="308" r:id="rId10"/>
    <p:sldId id="309" r:id="rId11"/>
    <p:sldId id="303" r:id="rId12"/>
    <p:sldId id="304" r:id="rId13"/>
    <p:sldId id="305" r:id="rId14"/>
    <p:sldId id="306" r:id="rId15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B433-240E-4461-BA89-0E0A6BBFC4F4}" v="327" dt="2022-04-22T12:33:04.441"/>
    <p1510:client id="{96BF96E4-A9E9-434D-91BD-0A7BFA2771CC}" v="423" dt="2022-04-22T12:37:00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ik Wyder" userId="4e885929-b14c-4c99-a4f9-33b672e218a4" providerId="ADAL" clId="{96BF96E4-A9E9-434D-91BD-0A7BFA2771CC}"/>
    <pc:docChg chg="undo custSel addSld delSld modSld modMainMaster">
      <pc:chgData name="Janik Wyder" userId="4e885929-b14c-4c99-a4f9-33b672e218a4" providerId="ADAL" clId="{96BF96E4-A9E9-434D-91BD-0A7BFA2771CC}" dt="2022-04-22T12:37:00.039" v="457" actId="478"/>
      <pc:docMkLst>
        <pc:docMk/>
      </pc:docMkLst>
      <pc:sldChg chg="modSp mod">
        <pc:chgData name="Janik Wyder" userId="4e885929-b14c-4c99-a4f9-33b672e218a4" providerId="ADAL" clId="{96BF96E4-A9E9-434D-91BD-0A7BFA2771CC}" dt="2022-04-22T07:46:22.851" v="45" actId="20577"/>
        <pc:sldMkLst>
          <pc:docMk/>
          <pc:sldMk cId="2788315554" sldId="296"/>
        </pc:sldMkLst>
        <pc:spChg chg="mod">
          <ac:chgData name="Janik Wyder" userId="4e885929-b14c-4c99-a4f9-33b672e218a4" providerId="ADAL" clId="{96BF96E4-A9E9-434D-91BD-0A7BFA2771CC}" dt="2022-04-22T07:46:22.851" v="45" actId="20577"/>
          <ac:spMkLst>
            <pc:docMk/>
            <pc:sldMk cId="2788315554" sldId="296"/>
            <ac:spMk id="8" creationId="{00000000-0000-0000-0000-000000000000}"/>
          </ac:spMkLst>
        </pc:spChg>
      </pc:sldChg>
      <pc:sldChg chg="addSp delSp modSp mod">
        <pc:chgData name="Janik Wyder" userId="4e885929-b14c-4c99-a4f9-33b672e218a4" providerId="ADAL" clId="{96BF96E4-A9E9-434D-91BD-0A7BFA2771CC}" dt="2022-04-22T12:35:40.005" v="429" actId="20577"/>
        <pc:sldMkLst>
          <pc:docMk/>
          <pc:sldMk cId="1464498013" sldId="297"/>
        </pc:sldMkLst>
        <pc:spChg chg="mod">
          <ac:chgData name="Janik Wyder" userId="4e885929-b14c-4c99-a4f9-33b672e218a4" providerId="ADAL" clId="{96BF96E4-A9E9-434D-91BD-0A7BFA2771CC}" dt="2022-04-22T12:35:40.005" v="429" actId="20577"/>
          <ac:spMkLst>
            <pc:docMk/>
            <pc:sldMk cId="1464498013" sldId="297"/>
            <ac:spMk id="2" creationId="{60A00CA4-85D3-482C-90FA-61E33D795765}"/>
          </ac:spMkLst>
        </pc:spChg>
        <pc:spChg chg="del">
          <ac:chgData name="Janik Wyder" userId="4e885929-b14c-4c99-a4f9-33b672e218a4" providerId="ADAL" clId="{96BF96E4-A9E9-434D-91BD-0A7BFA2771CC}" dt="2022-04-22T08:01:59.108" v="256"/>
          <ac:spMkLst>
            <pc:docMk/>
            <pc:sldMk cId="1464498013" sldId="297"/>
            <ac:spMk id="13" creationId="{A8CA0972-0572-499E-811E-C94A72EAECC8}"/>
          </ac:spMkLst>
        </pc:spChg>
        <pc:picChg chg="add mod">
          <ac:chgData name="Janik Wyder" userId="4e885929-b14c-4c99-a4f9-33b672e218a4" providerId="ADAL" clId="{96BF96E4-A9E9-434D-91BD-0A7BFA2771CC}" dt="2022-04-22T08:06:16.671" v="277" actId="1038"/>
          <ac:picMkLst>
            <pc:docMk/>
            <pc:sldMk cId="1464498013" sldId="297"/>
            <ac:picMk id="12" creationId="{1152E852-BDA3-4068-B1B9-F806BE875CC2}"/>
          </ac:picMkLst>
        </pc:picChg>
        <pc:picChg chg="add mod">
          <ac:chgData name="Janik Wyder" userId="4e885929-b14c-4c99-a4f9-33b672e218a4" providerId="ADAL" clId="{96BF96E4-A9E9-434D-91BD-0A7BFA2771CC}" dt="2022-04-22T08:01:59.108" v="256"/>
          <ac:picMkLst>
            <pc:docMk/>
            <pc:sldMk cId="1464498013" sldId="297"/>
            <ac:picMk id="1026" creationId="{F104F5BB-570F-42C9-A70F-06E839F0851E}"/>
          </ac:picMkLst>
        </pc:picChg>
      </pc:sldChg>
      <pc:sldChg chg="delSp modSp mod">
        <pc:chgData name="Janik Wyder" userId="4e885929-b14c-4c99-a4f9-33b672e218a4" providerId="ADAL" clId="{96BF96E4-A9E9-434D-91BD-0A7BFA2771CC}" dt="2022-04-22T12:36:15.211" v="442" actId="478"/>
        <pc:sldMkLst>
          <pc:docMk/>
          <pc:sldMk cId="1072841061" sldId="298"/>
        </pc:sldMkLst>
        <pc:spChg chg="mod">
          <ac:chgData name="Janik Wyder" userId="4e885929-b14c-4c99-a4f9-33b672e218a4" providerId="ADAL" clId="{96BF96E4-A9E9-434D-91BD-0A7BFA2771CC}" dt="2022-04-22T12:36:13.202" v="440"/>
          <ac:spMkLst>
            <pc:docMk/>
            <pc:sldMk cId="1072841061" sldId="298"/>
            <ac:spMk id="2" creationId="{F7B82A41-8CBB-45D8-87E3-DCDBBB097775}"/>
          </ac:spMkLst>
        </pc:spChg>
        <pc:spChg chg="del mod">
          <ac:chgData name="Janik Wyder" userId="4e885929-b14c-4c99-a4f9-33b672e218a4" providerId="ADAL" clId="{96BF96E4-A9E9-434D-91BD-0A7BFA2771CC}" dt="2022-04-22T12:36:15.211" v="442" actId="478"/>
          <ac:spMkLst>
            <pc:docMk/>
            <pc:sldMk cId="1072841061" sldId="298"/>
            <ac:spMk id="3" creationId="{FD149D8A-A2C2-4873-9A67-71547A461C1A}"/>
          </ac:spMkLst>
        </pc:spChg>
        <pc:spChg chg="mod">
          <ac:chgData name="Janik Wyder" userId="4e885929-b14c-4c99-a4f9-33b672e218a4" providerId="ADAL" clId="{96BF96E4-A9E9-434D-91BD-0A7BFA2771CC}" dt="2022-04-22T12:36:02.397" v="437" actId="20577"/>
          <ac:spMkLst>
            <pc:docMk/>
            <pc:sldMk cId="1072841061" sldId="298"/>
            <ac:spMk id="6" creationId="{E9AC5C90-1788-4048-8F65-A37A3E606262}"/>
          </ac:spMkLst>
        </pc:spChg>
      </pc:sldChg>
      <pc:sldChg chg="addSp delSp modSp mod">
        <pc:chgData name="Janik Wyder" userId="4e885929-b14c-4c99-a4f9-33b672e218a4" providerId="ADAL" clId="{96BF96E4-A9E9-434D-91BD-0A7BFA2771CC}" dt="2022-04-22T12:36:25.408" v="445" actId="478"/>
        <pc:sldMkLst>
          <pc:docMk/>
          <pc:sldMk cId="3515202460" sldId="300"/>
        </pc:sldMkLst>
        <pc:spChg chg="mod">
          <ac:chgData name="Janik Wyder" userId="4e885929-b14c-4c99-a4f9-33b672e218a4" providerId="ADAL" clId="{96BF96E4-A9E9-434D-91BD-0A7BFA2771CC}" dt="2022-04-22T12:36:22.350" v="444"/>
          <ac:spMkLst>
            <pc:docMk/>
            <pc:sldMk cId="3515202460" sldId="300"/>
            <ac:spMk id="2" creationId="{23B60005-4776-4974-AEBF-14E5E2231A6E}"/>
          </ac:spMkLst>
        </pc:spChg>
        <pc:spChg chg="del mod">
          <ac:chgData name="Janik Wyder" userId="4e885929-b14c-4c99-a4f9-33b672e218a4" providerId="ADAL" clId="{96BF96E4-A9E9-434D-91BD-0A7BFA2771CC}" dt="2022-04-22T12:36:25.408" v="445" actId="478"/>
          <ac:spMkLst>
            <pc:docMk/>
            <pc:sldMk cId="3515202460" sldId="300"/>
            <ac:spMk id="3" creationId="{FE757CC3-384D-49B8-9CDA-9B5F53ACDD63}"/>
          </ac:spMkLst>
        </pc:spChg>
        <pc:spChg chg="mod">
          <ac:chgData name="Janik Wyder" userId="4e885929-b14c-4c99-a4f9-33b672e218a4" providerId="ADAL" clId="{96BF96E4-A9E9-434D-91BD-0A7BFA2771CC}" dt="2022-04-22T07:50:46.609" v="114" actId="20577"/>
          <ac:spMkLst>
            <pc:docMk/>
            <pc:sldMk cId="3515202460" sldId="300"/>
            <ac:spMk id="5" creationId="{847E19DF-80DB-450A-814D-2BB9F9DF4B79}"/>
          </ac:spMkLst>
        </pc:spChg>
        <pc:picChg chg="del">
          <ac:chgData name="Janik Wyder" userId="4e885929-b14c-4c99-a4f9-33b672e218a4" providerId="ADAL" clId="{96BF96E4-A9E9-434D-91BD-0A7BFA2771CC}" dt="2022-04-22T07:49:52.272" v="46" actId="478"/>
          <ac:picMkLst>
            <pc:docMk/>
            <pc:sldMk cId="3515202460" sldId="300"/>
            <ac:picMk id="7" creationId="{66FACF1B-CAFF-45F7-ACE3-21230CD4DA89}"/>
          </ac:picMkLst>
        </pc:picChg>
        <pc:picChg chg="add mod">
          <ac:chgData name="Janik Wyder" userId="4e885929-b14c-4c99-a4f9-33b672e218a4" providerId="ADAL" clId="{96BF96E4-A9E9-434D-91BD-0A7BFA2771CC}" dt="2022-04-22T07:50:48.530" v="115" actId="1076"/>
          <ac:picMkLst>
            <pc:docMk/>
            <pc:sldMk cId="3515202460" sldId="300"/>
            <ac:picMk id="8" creationId="{5B74CB33-3825-4654-B87B-58565919FAA7}"/>
          </ac:picMkLst>
        </pc:picChg>
        <pc:picChg chg="add mod">
          <ac:chgData name="Janik Wyder" userId="4e885929-b14c-4c99-a4f9-33b672e218a4" providerId="ADAL" clId="{96BF96E4-A9E9-434D-91BD-0A7BFA2771CC}" dt="2022-04-22T07:50:51.849" v="117" actId="1076"/>
          <ac:picMkLst>
            <pc:docMk/>
            <pc:sldMk cId="3515202460" sldId="300"/>
            <ac:picMk id="9" creationId="{15896261-D3B6-46B5-8817-4754DFF9A8D5}"/>
          </ac:picMkLst>
        </pc:picChg>
        <pc:picChg chg="add mod">
          <ac:chgData name="Janik Wyder" userId="4e885929-b14c-4c99-a4f9-33b672e218a4" providerId="ADAL" clId="{96BF96E4-A9E9-434D-91BD-0A7BFA2771CC}" dt="2022-04-22T07:50:50.247" v="116" actId="1076"/>
          <ac:picMkLst>
            <pc:docMk/>
            <pc:sldMk cId="3515202460" sldId="300"/>
            <ac:picMk id="10" creationId="{F34E7D68-37B6-453A-BC76-D3C55E571B8A}"/>
          </ac:picMkLst>
        </pc:picChg>
      </pc:sldChg>
      <pc:sldChg chg="delSp del mod">
        <pc:chgData name="Janik Wyder" userId="4e885929-b14c-4c99-a4f9-33b672e218a4" providerId="ADAL" clId="{96BF96E4-A9E9-434D-91BD-0A7BFA2771CC}" dt="2022-04-22T07:50:27.902" v="65" actId="2696"/>
        <pc:sldMkLst>
          <pc:docMk/>
          <pc:sldMk cId="1859612058" sldId="301"/>
        </pc:sldMkLst>
        <pc:picChg chg="del">
          <ac:chgData name="Janik Wyder" userId="4e885929-b14c-4c99-a4f9-33b672e218a4" providerId="ADAL" clId="{96BF96E4-A9E9-434D-91BD-0A7BFA2771CC}" dt="2022-04-22T07:49:54.076" v="47" actId="478"/>
          <ac:picMkLst>
            <pc:docMk/>
            <pc:sldMk cId="1859612058" sldId="301"/>
            <ac:picMk id="7" creationId="{0288C9DF-6FB9-4C4D-ADB7-89B7FCAC5C91}"/>
          </ac:picMkLst>
        </pc:picChg>
      </pc:sldChg>
      <pc:sldChg chg="delSp modSp mod">
        <pc:chgData name="Janik Wyder" userId="4e885929-b14c-4c99-a4f9-33b672e218a4" providerId="ADAL" clId="{96BF96E4-A9E9-434D-91BD-0A7BFA2771CC}" dt="2022-04-22T12:36:47.404" v="451" actId="478"/>
        <pc:sldMkLst>
          <pc:docMk/>
          <pc:sldMk cId="2424430974" sldId="303"/>
        </pc:sldMkLst>
        <pc:spChg chg="mod">
          <ac:chgData name="Janik Wyder" userId="4e885929-b14c-4c99-a4f9-33b672e218a4" providerId="ADAL" clId="{96BF96E4-A9E9-434D-91BD-0A7BFA2771CC}" dt="2022-04-22T12:36:45.973" v="450"/>
          <ac:spMkLst>
            <pc:docMk/>
            <pc:sldMk cId="2424430974" sldId="303"/>
            <ac:spMk id="2" creationId="{138F94A4-04C1-43B5-9583-C3983D4EFA72}"/>
          </ac:spMkLst>
        </pc:spChg>
        <pc:spChg chg="del">
          <ac:chgData name="Janik Wyder" userId="4e885929-b14c-4c99-a4f9-33b672e218a4" providerId="ADAL" clId="{96BF96E4-A9E9-434D-91BD-0A7BFA2771CC}" dt="2022-04-22T12:36:47.404" v="451" actId="478"/>
          <ac:spMkLst>
            <pc:docMk/>
            <pc:sldMk cId="2424430974" sldId="303"/>
            <ac:spMk id="3" creationId="{3E929BCF-1F05-4875-BFA4-D9E3D90CEEB6}"/>
          </ac:spMkLst>
        </pc:spChg>
        <pc:picChg chg="del">
          <ac:chgData name="Janik Wyder" userId="4e885929-b14c-4c99-a4f9-33b672e218a4" providerId="ADAL" clId="{96BF96E4-A9E9-434D-91BD-0A7BFA2771CC}" dt="2022-04-22T08:06:25.168" v="278" actId="478"/>
          <ac:picMkLst>
            <pc:docMk/>
            <pc:sldMk cId="2424430974" sldId="303"/>
            <ac:picMk id="8" creationId="{D63731D5-C5DC-4B90-83C9-B768E0425521}"/>
          </ac:picMkLst>
        </pc:picChg>
        <pc:picChg chg="del">
          <ac:chgData name="Janik Wyder" userId="4e885929-b14c-4c99-a4f9-33b672e218a4" providerId="ADAL" clId="{96BF96E4-A9E9-434D-91BD-0A7BFA2771CC}" dt="2022-04-22T08:06:26.829" v="279" actId="478"/>
          <ac:picMkLst>
            <pc:docMk/>
            <pc:sldMk cId="2424430974" sldId="303"/>
            <ac:picMk id="10" creationId="{9D4EB593-D699-4FC8-AC3E-DB7BA6A369BA}"/>
          </ac:picMkLst>
        </pc:picChg>
        <pc:picChg chg="del">
          <ac:chgData name="Janik Wyder" userId="4e885929-b14c-4c99-a4f9-33b672e218a4" providerId="ADAL" clId="{96BF96E4-A9E9-434D-91BD-0A7BFA2771CC}" dt="2022-04-22T08:06:27.492" v="280" actId="478"/>
          <ac:picMkLst>
            <pc:docMk/>
            <pc:sldMk cId="2424430974" sldId="303"/>
            <ac:picMk id="11" creationId="{84EC130A-8F30-4FCF-A144-241AA08DE101}"/>
          </ac:picMkLst>
        </pc:picChg>
      </pc:sldChg>
      <pc:sldChg chg="delSp modSp mod">
        <pc:chgData name="Janik Wyder" userId="4e885929-b14c-4c99-a4f9-33b672e218a4" providerId="ADAL" clId="{96BF96E4-A9E9-434D-91BD-0A7BFA2771CC}" dt="2022-04-22T12:36:51.406" v="453" actId="478"/>
        <pc:sldMkLst>
          <pc:docMk/>
          <pc:sldMk cId="1036613710" sldId="304"/>
        </pc:sldMkLst>
        <pc:spChg chg="mod">
          <ac:chgData name="Janik Wyder" userId="4e885929-b14c-4c99-a4f9-33b672e218a4" providerId="ADAL" clId="{96BF96E4-A9E9-434D-91BD-0A7BFA2771CC}" dt="2022-04-22T12:36:49.984" v="452"/>
          <ac:spMkLst>
            <pc:docMk/>
            <pc:sldMk cId="1036613710" sldId="304"/>
            <ac:spMk id="2" creationId="{5A025B95-7A3E-42AE-8994-3D6034193EB9}"/>
          </ac:spMkLst>
        </pc:spChg>
        <pc:spChg chg="del">
          <ac:chgData name="Janik Wyder" userId="4e885929-b14c-4c99-a4f9-33b672e218a4" providerId="ADAL" clId="{96BF96E4-A9E9-434D-91BD-0A7BFA2771CC}" dt="2022-04-22T12:36:51.406" v="453" actId="478"/>
          <ac:spMkLst>
            <pc:docMk/>
            <pc:sldMk cId="1036613710" sldId="304"/>
            <ac:spMk id="3" creationId="{3DAD7382-17BA-4903-8C3B-FA5EC9BE4525}"/>
          </ac:spMkLst>
        </pc:spChg>
      </pc:sldChg>
      <pc:sldChg chg="delSp modSp mod">
        <pc:chgData name="Janik Wyder" userId="4e885929-b14c-4c99-a4f9-33b672e218a4" providerId="ADAL" clId="{96BF96E4-A9E9-434D-91BD-0A7BFA2771CC}" dt="2022-04-22T12:36:56.129" v="455" actId="478"/>
        <pc:sldMkLst>
          <pc:docMk/>
          <pc:sldMk cId="3390424071" sldId="305"/>
        </pc:sldMkLst>
        <pc:spChg chg="mod">
          <ac:chgData name="Janik Wyder" userId="4e885929-b14c-4c99-a4f9-33b672e218a4" providerId="ADAL" clId="{96BF96E4-A9E9-434D-91BD-0A7BFA2771CC}" dt="2022-04-22T12:36:54.274" v="454"/>
          <ac:spMkLst>
            <pc:docMk/>
            <pc:sldMk cId="3390424071" sldId="305"/>
            <ac:spMk id="2" creationId="{F6BC48E2-67B5-42FE-8843-78D1CCC9B196}"/>
          </ac:spMkLst>
        </pc:spChg>
        <pc:spChg chg="del">
          <ac:chgData name="Janik Wyder" userId="4e885929-b14c-4c99-a4f9-33b672e218a4" providerId="ADAL" clId="{96BF96E4-A9E9-434D-91BD-0A7BFA2771CC}" dt="2022-04-22T12:36:56.129" v="455" actId="478"/>
          <ac:spMkLst>
            <pc:docMk/>
            <pc:sldMk cId="3390424071" sldId="305"/>
            <ac:spMk id="3" creationId="{1701BD98-C29C-43EA-8A20-5EC7BF6A1AB3}"/>
          </ac:spMkLst>
        </pc:spChg>
      </pc:sldChg>
      <pc:sldChg chg="delSp modSp mod">
        <pc:chgData name="Janik Wyder" userId="4e885929-b14c-4c99-a4f9-33b672e218a4" providerId="ADAL" clId="{96BF96E4-A9E9-434D-91BD-0A7BFA2771CC}" dt="2022-04-22T12:37:00.039" v="457" actId="478"/>
        <pc:sldMkLst>
          <pc:docMk/>
          <pc:sldMk cId="2419372780" sldId="306"/>
        </pc:sldMkLst>
        <pc:spChg chg="mod">
          <ac:chgData name="Janik Wyder" userId="4e885929-b14c-4c99-a4f9-33b672e218a4" providerId="ADAL" clId="{96BF96E4-A9E9-434D-91BD-0A7BFA2771CC}" dt="2022-04-22T12:36:58.703" v="456"/>
          <ac:spMkLst>
            <pc:docMk/>
            <pc:sldMk cId="2419372780" sldId="306"/>
            <ac:spMk id="2" creationId="{A9CFCBB7-603F-4F40-966B-A73359793197}"/>
          </ac:spMkLst>
        </pc:spChg>
        <pc:spChg chg="del">
          <ac:chgData name="Janik Wyder" userId="4e885929-b14c-4c99-a4f9-33b672e218a4" providerId="ADAL" clId="{96BF96E4-A9E9-434D-91BD-0A7BFA2771CC}" dt="2022-04-22T12:37:00.039" v="457" actId="478"/>
          <ac:spMkLst>
            <pc:docMk/>
            <pc:sldMk cId="2419372780" sldId="306"/>
            <ac:spMk id="3" creationId="{B0A3EA86-2C6B-4D42-8293-A7B4C7747C21}"/>
          </ac:spMkLst>
        </pc:spChg>
      </pc:sldChg>
      <pc:sldChg chg="addSp delSp modSp new mod">
        <pc:chgData name="Janik Wyder" userId="4e885929-b14c-4c99-a4f9-33b672e218a4" providerId="ADAL" clId="{96BF96E4-A9E9-434D-91BD-0A7BFA2771CC}" dt="2022-04-22T12:36:18.924" v="443" actId="478"/>
        <pc:sldMkLst>
          <pc:docMk/>
          <pc:sldMk cId="23764406" sldId="307"/>
        </pc:sldMkLst>
        <pc:spChg chg="mod">
          <ac:chgData name="Janik Wyder" userId="4e885929-b14c-4c99-a4f9-33b672e218a4" providerId="ADAL" clId="{96BF96E4-A9E9-434D-91BD-0A7BFA2771CC}" dt="2022-04-22T12:35:48.882" v="430"/>
          <ac:spMkLst>
            <pc:docMk/>
            <pc:sldMk cId="23764406" sldId="307"/>
            <ac:spMk id="2" creationId="{FCC03087-8AAA-4244-A32B-039363A5FB52}"/>
          </ac:spMkLst>
        </pc:spChg>
        <pc:spChg chg="del">
          <ac:chgData name="Janik Wyder" userId="4e885929-b14c-4c99-a4f9-33b672e218a4" providerId="ADAL" clId="{96BF96E4-A9E9-434D-91BD-0A7BFA2771CC}" dt="2022-04-22T12:36:18.924" v="443" actId="478"/>
          <ac:spMkLst>
            <pc:docMk/>
            <pc:sldMk cId="23764406" sldId="307"/>
            <ac:spMk id="3" creationId="{268686C4-FD89-48FB-8300-A7A1C0C59EE3}"/>
          </ac:spMkLst>
        </pc:spChg>
        <pc:spChg chg="mod">
          <ac:chgData name="Janik Wyder" userId="4e885929-b14c-4c99-a4f9-33b672e218a4" providerId="ADAL" clId="{96BF96E4-A9E9-434D-91BD-0A7BFA2771CC}" dt="2022-04-22T07:50:38.398" v="95" actId="20577"/>
          <ac:spMkLst>
            <pc:docMk/>
            <pc:sldMk cId="23764406" sldId="307"/>
            <ac:spMk id="5" creationId="{17F85B78-1685-4F6D-8CE8-27796D3EA974}"/>
          </ac:spMkLst>
        </pc:spChg>
        <pc:spChg chg="del">
          <ac:chgData name="Janik Wyder" userId="4e885929-b14c-4c99-a4f9-33b672e218a4" providerId="ADAL" clId="{96BF96E4-A9E9-434D-91BD-0A7BFA2771CC}" dt="2022-04-22T07:51:03.366" v="118"/>
          <ac:spMkLst>
            <pc:docMk/>
            <pc:sldMk cId="23764406" sldId="307"/>
            <ac:spMk id="6" creationId="{078EBD72-2A1D-4E83-81ED-98E0F3B6E168}"/>
          </ac:spMkLst>
        </pc:spChg>
        <pc:picChg chg="add mod">
          <ac:chgData name="Janik Wyder" userId="4e885929-b14c-4c99-a4f9-33b672e218a4" providerId="ADAL" clId="{96BF96E4-A9E9-434D-91BD-0A7BFA2771CC}" dt="2022-04-22T07:51:08.395" v="119" actId="14100"/>
          <ac:picMkLst>
            <pc:docMk/>
            <pc:sldMk cId="23764406" sldId="307"/>
            <ac:picMk id="7" creationId="{FCCE5335-FB29-48CC-97A0-E611E402F53F}"/>
          </ac:picMkLst>
        </pc:picChg>
      </pc:sldChg>
      <pc:sldChg chg="modSp new del mod">
        <pc:chgData name="Janik Wyder" userId="4e885929-b14c-4c99-a4f9-33b672e218a4" providerId="ADAL" clId="{96BF96E4-A9E9-434D-91BD-0A7BFA2771CC}" dt="2022-04-22T07:50:29.840" v="66" actId="2696"/>
        <pc:sldMkLst>
          <pc:docMk/>
          <pc:sldMk cId="317450861" sldId="307"/>
        </pc:sldMkLst>
        <pc:spChg chg="mod">
          <ac:chgData name="Janik Wyder" userId="4e885929-b14c-4c99-a4f9-33b672e218a4" providerId="ADAL" clId="{96BF96E4-A9E9-434D-91BD-0A7BFA2771CC}" dt="2022-04-22T07:50:02.236" v="58" actId="20577"/>
          <ac:spMkLst>
            <pc:docMk/>
            <pc:sldMk cId="317450861" sldId="307"/>
            <ac:spMk id="5" creationId="{BC105068-A92F-4CC5-AE6F-A000199449C8}"/>
          </ac:spMkLst>
        </pc:spChg>
      </pc:sldChg>
      <pc:sldChg chg="addSp delSp modSp new mod">
        <pc:chgData name="Janik Wyder" userId="4e885929-b14c-4c99-a4f9-33b672e218a4" providerId="ADAL" clId="{96BF96E4-A9E9-434D-91BD-0A7BFA2771CC}" dt="2022-04-22T12:36:34.363" v="447" actId="478"/>
        <pc:sldMkLst>
          <pc:docMk/>
          <pc:sldMk cId="1461815117" sldId="308"/>
        </pc:sldMkLst>
        <pc:spChg chg="mod">
          <ac:chgData name="Janik Wyder" userId="4e885929-b14c-4c99-a4f9-33b672e218a4" providerId="ADAL" clId="{96BF96E4-A9E9-434D-91BD-0A7BFA2771CC}" dt="2022-04-22T12:36:32.421" v="446"/>
          <ac:spMkLst>
            <pc:docMk/>
            <pc:sldMk cId="1461815117" sldId="308"/>
            <ac:spMk id="2" creationId="{191237A0-ECD2-42E9-B3D5-51C8598D8526}"/>
          </ac:spMkLst>
        </pc:spChg>
        <pc:spChg chg="del">
          <ac:chgData name="Janik Wyder" userId="4e885929-b14c-4c99-a4f9-33b672e218a4" providerId="ADAL" clId="{96BF96E4-A9E9-434D-91BD-0A7BFA2771CC}" dt="2022-04-22T12:36:34.363" v="447" actId="478"/>
          <ac:spMkLst>
            <pc:docMk/>
            <pc:sldMk cId="1461815117" sldId="308"/>
            <ac:spMk id="3" creationId="{35631018-FD1B-4E48-90B3-4F4DE7A2A89F}"/>
          </ac:spMkLst>
        </pc:spChg>
        <pc:spChg chg="mod">
          <ac:chgData name="Janik Wyder" userId="4e885929-b14c-4c99-a4f9-33b672e218a4" providerId="ADAL" clId="{96BF96E4-A9E9-434D-91BD-0A7BFA2771CC}" dt="2022-04-22T08:06:58.666" v="304" actId="20577"/>
          <ac:spMkLst>
            <pc:docMk/>
            <pc:sldMk cId="1461815117" sldId="308"/>
            <ac:spMk id="5" creationId="{F51811A0-1BA0-42B7-ACB4-95E0C02435AD}"/>
          </ac:spMkLst>
        </pc:spChg>
        <pc:spChg chg="del">
          <ac:chgData name="Janik Wyder" userId="4e885929-b14c-4c99-a4f9-33b672e218a4" providerId="ADAL" clId="{96BF96E4-A9E9-434D-91BD-0A7BFA2771CC}" dt="2022-04-22T08:07:04.991" v="306"/>
          <ac:spMkLst>
            <pc:docMk/>
            <pc:sldMk cId="1461815117" sldId="308"/>
            <ac:spMk id="6" creationId="{950A560D-DD6F-4D54-BEAB-C3E85774151F}"/>
          </ac:spMkLst>
        </pc:spChg>
        <pc:spChg chg="add mod">
          <ac:chgData name="Janik Wyder" userId="4e885929-b14c-4c99-a4f9-33b672e218a4" providerId="ADAL" clId="{96BF96E4-A9E9-434D-91BD-0A7BFA2771CC}" dt="2022-04-22T08:07:31.515" v="319" actId="21"/>
          <ac:spMkLst>
            <pc:docMk/>
            <pc:sldMk cId="1461815117" sldId="308"/>
            <ac:spMk id="10" creationId="{B8985E45-DE90-48B1-9AFF-7C02C11FBDAA}"/>
          </ac:spMkLst>
        </pc:spChg>
        <pc:picChg chg="add mod">
          <ac:chgData name="Janik Wyder" userId="4e885929-b14c-4c99-a4f9-33b672e218a4" providerId="ADAL" clId="{96BF96E4-A9E9-434D-91BD-0A7BFA2771CC}" dt="2022-04-22T08:07:23.154" v="315" actId="1076"/>
          <ac:picMkLst>
            <pc:docMk/>
            <pc:sldMk cId="1461815117" sldId="308"/>
            <ac:picMk id="7" creationId="{F5568E43-2F25-4FA5-8780-7412298F04BD}"/>
          </ac:picMkLst>
        </pc:picChg>
        <pc:picChg chg="add del mod">
          <ac:chgData name="Janik Wyder" userId="4e885929-b14c-4c99-a4f9-33b672e218a4" providerId="ADAL" clId="{96BF96E4-A9E9-434D-91BD-0A7BFA2771CC}" dt="2022-04-22T08:07:31.515" v="319" actId="21"/>
          <ac:picMkLst>
            <pc:docMk/>
            <pc:sldMk cId="1461815117" sldId="308"/>
            <ac:picMk id="8" creationId="{1BDC14DD-1381-45DC-8AA7-A5992A2DEB75}"/>
          </ac:picMkLst>
        </pc:picChg>
      </pc:sldChg>
      <pc:sldChg chg="addSp delSp modSp new mod">
        <pc:chgData name="Janik Wyder" userId="4e885929-b14c-4c99-a4f9-33b672e218a4" providerId="ADAL" clId="{96BF96E4-A9E9-434D-91BD-0A7BFA2771CC}" dt="2022-04-22T12:36:40.781" v="449" actId="478"/>
        <pc:sldMkLst>
          <pc:docMk/>
          <pc:sldMk cId="647688298" sldId="309"/>
        </pc:sldMkLst>
        <pc:spChg chg="mod">
          <ac:chgData name="Janik Wyder" userId="4e885929-b14c-4c99-a4f9-33b672e218a4" providerId="ADAL" clId="{96BF96E4-A9E9-434D-91BD-0A7BFA2771CC}" dt="2022-04-22T12:36:38.986" v="448"/>
          <ac:spMkLst>
            <pc:docMk/>
            <pc:sldMk cId="647688298" sldId="309"/>
            <ac:spMk id="2" creationId="{F8917435-5C40-4E65-98B1-B2B42186D19C}"/>
          </ac:spMkLst>
        </pc:spChg>
        <pc:spChg chg="del">
          <ac:chgData name="Janik Wyder" userId="4e885929-b14c-4c99-a4f9-33b672e218a4" providerId="ADAL" clId="{96BF96E4-A9E9-434D-91BD-0A7BFA2771CC}" dt="2022-04-22T12:36:40.781" v="449" actId="478"/>
          <ac:spMkLst>
            <pc:docMk/>
            <pc:sldMk cId="647688298" sldId="309"/>
            <ac:spMk id="3" creationId="{557865AC-52D7-45CE-A7C5-B6AE798FC861}"/>
          </ac:spMkLst>
        </pc:spChg>
        <pc:spChg chg="mod">
          <ac:chgData name="Janik Wyder" userId="4e885929-b14c-4c99-a4f9-33b672e218a4" providerId="ADAL" clId="{96BF96E4-A9E9-434D-91BD-0A7BFA2771CC}" dt="2022-04-22T08:24:34.851" v="337" actId="20577"/>
          <ac:spMkLst>
            <pc:docMk/>
            <pc:sldMk cId="647688298" sldId="309"/>
            <ac:spMk id="5" creationId="{6BEA03DD-8CE7-4603-9699-65F3B2F84094}"/>
          </ac:spMkLst>
        </pc:spChg>
        <pc:spChg chg="del">
          <ac:chgData name="Janik Wyder" userId="4e885929-b14c-4c99-a4f9-33b672e218a4" providerId="ADAL" clId="{96BF96E4-A9E9-434D-91BD-0A7BFA2771CC}" dt="2022-04-22T08:07:37.855" v="323"/>
          <ac:spMkLst>
            <pc:docMk/>
            <pc:sldMk cId="647688298" sldId="309"/>
            <ac:spMk id="6" creationId="{693057D5-8A7F-46D9-BF2D-0FB7DDE9527A}"/>
          </ac:spMkLst>
        </pc:spChg>
        <pc:picChg chg="add del mod">
          <ac:chgData name="Janik Wyder" userId="4e885929-b14c-4c99-a4f9-33b672e218a4" providerId="ADAL" clId="{96BF96E4-A9E9-434D-91BD-0A7BFA2771CC}" dt="2022-04-22T08:07:35.052" v="322" actId="478"/>
          <ac:picMkLst>
            <pc:docMk/>
            <pc:sldMk cId="647688298" sldId="309"/>
            <ac:picMk id="7" creationId="{5BDB0C19-B82F-4DE0-9DAB-300B1842C9E9}"/>
          </ac:picMkLst>
        </pc:picChg>
        <pc:picChg chg="add mod">
          <ac:chgData name="Janik Wyder" userId="4e885929-b14c-4c99-a4f9-33b672e218a4" providerId="ADAL" clId="{96BF96E4-A9E9-434D-91BD-0A7BFA2771CC}" dt="2022-04-22T08:07:39.801" v="324" actId="1076"/>
          <ac:picMkLst>
            <pc:docMk/>
            <pc:sldMk cId="647688298" sldId="309"/>
            <ac:picMk id="8" creationId="{60661024-67D8-4037-91DB-906B883582A0}"/>
          </ac:picMkLst>
        </pc:picChg>
        <pc:picChg chg="add mod">
          <ac:chgData name="Janik Wyder" userId="4e885929-b14c-4c99-a4f9-33b672e218a4" providerId="ADAL" clId="{96BF96E4-A9E9-434D-91BD-0A7BFA2771CC}" dt="2022-04-22T08:07:50.192" v="326" actId="1076"/>
          <ac:picMkLst>
            <pc:docMk/>
            <pc:sldMk cId="647688298" sldId="309"/>
            <ac:picMk id="10" creationId="{422C4F82-F430-4AD4-AA46-0ADF5946A08A}"/>
          </ac:picMkLst>
        </pc:picChg>
      </pc:sldChg>
      <pc:sldChg chg="new del">
        <pc:chgData name="Janik Wyder" userId="4e885929-b14c-4c99-a4f9-33b672e218a4" providerId="ADAL" clId="{96BF96E4-A9E9-434D-91BD-0A7BFA2771CC}" dt="2022-04-22T08:07:27.404" v="318" actId="680"/>
        <pc:sldMkLst>
          <pc:docMk/>
          <pc:sldMk cId="221306454" sldId="310"/>
        </pc:sldMkLst>
      </pc:sldChg>
      <pc:sldChg chg="modSp new del mod">
        <pc:chgData name="Janik Wyder" userId="4e885929-b14c-4c99-a4f9-33b672e218a4" providerId="ADAL" clId="{96BF96E4-A9E9-434D-91BD-0A7BFA2771CC}" dt="2022-04-22T12:35:58.495" v="433" actId="2696"/>
        <pc:sldMkLst>
          <pc:docMk/>
          <pc:sldMk cId="3573678829" sldId="310"/>
        </pc:sldMkLst>
        <pc:spChg chg="mod">
          <ac:chgData name="Janik Wyder" userId="4e885929-b14c-4c99-a4f9-33b672e218a4" providerId="ADAL" clId="{96BF96E4-A9E9-434D-91BD-0A7BFA2771CC}" dt="2022-04-22T12:35:54.721" v="432"/>
          <ac:spMkLst>
            <pc:docMk/>
            <pc:sldMk cId="3573678829" sldId="310"/>
            <ac:spMk id="6" creationId="{8697ACE1-90DA-4D9F-A35A-5784FCAA6BD3}"/>
          </ac:spMkLst>
        </pc:spChg>
      </pc:sldChg>
      <pc:sldMasterChg chg="modSp mod modSldLayout">
        <pc:chgData name="Janik Wyder" userId="4e885929-b14c-4c99-a4f9-33b672e218a4" providerId="ADAL" clId="{96BF96E4-A9E9-434D-91BD-0A7BFA2771CC}" dt="2022-04-22T12:35:09.661" v="414" actId="20577"/>
        <pc:sldMasterMkLst>
          <pc:docMk/>
          <pc:sldMasterMk cId="1367495940" sldId="2147483648"/>
        </pc:sldMasterMkLst>
        <pc:spChg chg="mod">
          <ac:chgData name="Janik Wyder" userId="4e885929-b14c-4c99-a4f9-33b672e218a4" providerId="ADAL" clId="{96BF96E4-A9E9-434D-91BD-0A7BFA2771CC}" dt="2022-04-22T12:35:04.249" v="412"/>
          <ac:spMkLst>
            <pc:docMk/>
            <pc:sldMasterMk cId="1367495940" sldId="2147483648"/>
            <ac:spMk id="4" creationId="{00000000-0000-0000-0000-000000000000}"/>
          </ac:spMkLst>
        </pc:spChg>
        <pc:spChg chg="mod">
          <ac:chgData name="Janik Wyder" userId="4e885929-b14c-4c99-a4f9-33b672e218a4" providerId="ADAL" clId="{96BF96E4-A9E9-434D-91BD-0A7BFA2771CC}" dt="2022-04-22T12:35:09.661" v="414" actId="20577"/>
          <ac:spMkLst>
            <pc:docMk/>
            <pc:sldMasterMk cId="1367495940" sldId="2147483648"/>
            <ac:spMk id="5" creationId="{00000000-0000-0000-0000-000000000000}"/>
          </ac:spMkLst>
        </pc:spChg>
        <pc:sldLayoutChg chg="modSp mod">
          <pc:chgData name="Janik Wyder" userId="4e885929-b14c-4c99-a4f9-33b672e218a4" providerId="ADAL" clId="{96BF96E4-A9E9-434D-91BD-0A7BFA2771CC}" dt="2022-04-22T12:34:11.605" v="399" actId="20577"/>
          <pc:sldLayoutMkLst>
            <pc:docMk/>
            <pc:sldMasterMk cId="1367495940" sldId="2147483648"/>
            <pc:sldLayoutMk cId="3013183223" sldId="2147483650"/>
          </pc:sldLayoutMkLst>
          <pc:spChg chg="mod">
            <ac:chgData name="Janik Wyder" userId="4e885929-b14c-4c99-a4f9-33b672e218a4" providerId="ADAL" clId="{96BF96E4-A9E9-434D-91BD-0A7BFA2771CC}" dt="2022-04-22T12:34:11.605" v="399" actId="20577"/>
            <ac:spMkLst>
              <pc:docMk/>
              <pc:sldMasterMk cId="1367495940" sldId="2147483648"/>
              <pc:sldLayoutMk cId="3013183223" sldId="2147483650"/>
              <ac:spMk id="13" creationId="{00000000-0000-0000-0000-000000000000}"/>
            </ac:spMkLst>
          </pc:spChg>
          <pc:spChg chg="mod">
            <ac:chgData name="Janik Wyder" userId="4e885929-b14c-4c99-a4f9-33b672e218a4" providerId="ADAL" clId="{96BF96E4-A9E9-434D-91BD-0A7BFA2771CC}" dt="2022-04-22T12:33:37.315" v="393" actId="20577"/>
            <ac:spMkLst>
              <pc:docMk/>
              <pc:sldMasterMk cId="1367495940" sldId="2147483648"/>
              <pc:sldLayoutMk cId="3013183223" sldId="2147483650"/>
              <ac:spMk id="14" creationId="{00000000-0000-0000-0000-000000000000}"/>
            </ac:spMkLst>
          </pc:spChg>
        </pc:sldLayoutChg>
        <pc:sldLayoutChg chg="modSp mod">
          <pc:chgData name="Janik Wyder" userId="4e885929-b14c-4c99-a4f9-33b672e218a4" providerId="ADAL" clId="{96BF96E4-A9E9-434D-91BD-0A7BFA2771CC}" dt="2022-04-22T12:34:27.259" v="405"/>
          <pc:sldLayoutMkLst>
            <pc:docMk/>
            <pc:sldMasterMk cId="1367495940" sldId="2147483648"/>
            <pc:sldLayoutMk cId="1722812296" sldId="2147483652"/>
          </pc:sldLayoutMkLst>
          <pc:spChg chg="mod">
            <ac:chgData name="Janik Wyder" userId="4e885929-b14c-4c99-a4f9-33b672e218a4" providerId="ADAL" clId="{96BF96E4-A9E9-434D-91BD-0A7BFA2771CC}" dt="2022-04-22T12:34:19.426" v="402"/>
            <ac:spMkLst>
              <pc:docMk/>
              <pc:sldMasterMk cId="1367495940" sldId="2147483648"/>
              <pc:sldLayoutMk cId="1722812296" sldId="2147483652"/>
              <ac:spMk id="22" creationId="{00000000-0000-0000-0000-000000000000}"/>
            </ac:spMkLst>
          </pc:spChg>
          <pc:spChg chg="mod">
            <ac:chgData name="Janik Wyder" userId="4e885929-b14c-4c99-a4f9-33b672e218a4" providerId="ADAL" clId="{96BF96E4-A9E9-434D-91BD-0A7BFA2771CC}" dt="2022-04-22T12:34:27.259" v="405"/>
            <ac:spMkLst>
              <pc:docMk/>
              <pc:sldMasterMk cId="1367495940" sldId="2147483648"/>
              <pc:sldLayoutMk cId="1722812296" sldId="2147483652"/>
              <ac:spMk id="24" creationId="{00000000-0000-0000-0000-000000000000}"/>
            </ac:spMkLst>
          </pc:spChg>
        </pc:sldLayoutChg>
        <pc:sldLayoutChg chg="modSp mod">
          <pc:chgData name="Janik Wyder" userId="4e885929-b14c-4c99-a4f9-33b672e218a4" providerId="ADAL" clId="{96BF96E4-A9E9-434D-91BD-0A7BFA2771CC}" dt="2022-04-22T12:34:28.954" v="406"/>
          <pc:sldLayoutMkLst>
            <pc:docMk/>
            <pc:sldMasterMk cId="1367495940" sldId="2147483648"/>
            <pc:sldLayoutMk cId="969634591" sldId="2147483664"/>
          </pc:sldLayoutMkLst>
          <pc:spChg chg="mod">
            <ac:chgData name="Janik Wyder" userId="4e885929-b14c-4c99-a4f9-33b672e218a4" providerId="ADAL" clId="{96BF96E4-A9E9-434D-91BD-0A7BFA2771CC}" dt="2022-04-22T12:34:21.635" v="403"/>
            <ac:spMkLst>
              <pc:docMk/>
              <pc:sldMasterMk cId="1367495940" sldId="2147483648"/>
              <pc:sldLayoutMk cId="969634591" sldId="2147483664"/>
              <ac:spMk id="32" creationId="{00000000-0000-0000-0000-000000000000}"/>
            </ac:spMkLst>
          </pc:spChg>
          <pc:spChg chg="mod">
            <ac:chgData name="Janik Wyder" userId="4e885929-b14c-4c99-a4f9-33b672e218a4" providerId="ADAL" clId="{96BF96E4-A9E9-434D-91BD-0A7BFA2771CC}" dt="2022-04-22T12:34:28.954" v="406"/>
            <ac:spMkLst>
              <pc:docMk/>
              <pc:sldMasterMk cId="1367495940" sldId="2147483648"/>
              <pc:sldLayoutMk cId="969634591" sldId="2147483664"/>
              <ac:spMk id="33" creationId="{00000000-0000-0000-0000-000000000000}"/>
            </ac:spMkLst>
          </pc:spChg>
        </pc:sldLayoutChg>
        <pc:sldLayoutChg chg="modSp mod">
          <pc:chgData name="Janik Wyder" userId="4e885929-b14c-4c99-a4f9-33b672e218a4" providerId="ADAL" clId="{96BF96E4-A9E9-434D-91BD-0A7BFA2771CC}" dt="2022-04-22T12:34:30.749" v="407"/>
          <pc:sldLayoutMkLst>
            <pc:docMk/>
            <pc:sldMasterMk cId="1367495940" sldId="2147483648"/>
            <pc:sldLayoutMk cId="1519254922" sldId="2147483665"/>
          </pc:sldLayoutMkLst>
          <pc:spChg chg="mod">
            <ac:chgData name="Janik Wyder" userId="4e885929-b14c-4c99-a4f9-33b672e218a4" providerId="ADAL" clId="{96BF96E4-A9E9-434D-91BD-0A7BFA2771CC}" dt="2022-04-22T12:34:23.507" v="404"/>
            <ac:spMkLst>
              <pc:docMk/>
              <pc:sldMasterMk cId="1367495940" sldId="2147483648"/>
              <pc:sldLayoutMk cId="1519254922" sldId="2147483665"/>
              <ac:spMk id="13" creationId="{00000000-0000-0000-0000-000000000000}"/>
            </ac:spMkLst>
          </pc:spChg>
          <pc:spChg chg="mod">
            <ac:chgData name="Janik Wyder" userId="4e885929-b14c-4c99-a4f9-33b672e218a4" providerId="ADAL" clId="{96BF96E4-A9E9-434D-91BD-0A7BFA2771CC}" dt="2022-04-22T12:34:30.749" v="407"/>
            <ac:spMkLst>
              <pc:docMk/>
              <pc:sldMasterMk cId="1367495940" sldId="2147483648"/>
              <pc:sldLayoutMk cId="1519254922" sldId="2147483665"/>
              <ac:spMk id="14" creationId="{00000000-0000-0000-0000-000000000000}"/>
            </ac:spMkLst>
          </pc:spChg>
        </pc:sldLayoutChg>
      </pc:sldMasterChg>
    </pc:docChg>
  </pc:docChgLst>
  <pc:docChgLst>
    <pc:chgData name="Janik Wyder" userId="4e885929-b14c-4c99-a4f9-33b672e218a4" providerId="ADAL" clId="{0CFFB433-240E-4461-BA89-0E0A6BBFC4F4}"/>
    <pc:docChg chg="undo custSel modSld">
      <pc:chgData name="Janik Wyder" userId="4e885929-b14c-4c99-a4f9-33b672e218a4" providerId="ADAL" clId="{0CFFB433-240E-4461-BA89-0E0A6BBFC4F4}" dt="2022-04-22T12:33:04.441" v="443" actId="21"/>
      <pc:docMkLst>
        <pc:docMk/>
      </pc:docMkLst>
      <pc:sldChg chg="addSp delSp modSp mod">
        <pc:chgData name="Janik Wyder" userId="4e885929-b14c-4c99-a4f9-33b672e218a4" providerId="ADAL" clId="{0CFFB433-240E-4461-BA89-0E0A6BBFC4F4}" dt="2022-04-22T09:33:39.300" v="425" actId="1076"/>
        <pc:sldMkLst>
          <pc:docMk/>
          <pc:sldMk cId="2788315554" sldId="296"/>
        </pc:sldMkLst>
        <pc:spChg chg="mod">
          <ac:chgData name="Janik Wyder" userId="4e885929-b14c-4c99-a4f9-33b672e218a4" providerId="ADAL" clId="{0CFFB433-240E-4461-BA89-0E0A6BBFC4F4}" dt="2022-04-22T07:47:27.260" v="114" actId="20577"/>
          <ac:spMkLst>
            <pc:docMk/>
            <pc:sldMk cId="2788315554" sldId="296"/>
            <ac:spMk id="8" creationId="{00000000-0000-0000-0000-000000000000}"/>
          </ac:spMkLst>
        </pc:spChg>
        <pc:spChg chg="mod">
          <ac:chgData name="Janik Wyder" userId="4e885929-b14c-4c99-a4f9-33b672e218a4" providerId="ADAL" clId="{0CFFB433-240E-4461-BA89-0E0A6BBFC4F4}" dt="2022-04-22T07:46:51.278" v="70" actId="20577"/>
          <ac:spMkLst>
            <pc:docMk/>
            <pc:sldMk cId="2788315554" sldId="296"/>
            <ac:spMk id="9" creationId="{00000000-0000-0000-0000-000000000000}"/>
          </ac:spMkLst>
        </pc:spChg>
        <pc:graphicFrameChg chg="add mod modGraphic">
          <ac:chgData name="Janik Wyder" userId="4e885929-b14c-4c99-a4f9-33b672e218a4" providerId="ADAL" clId="{0CFFB433-240E-4461-BA89-0E0A6BBFC4F4}" dt="2022-04-22T09:33:39.300" v="425" actId="1076"/>
          <ac:graphicFrameMkLst>
            <pc:docMk/>
            <pc:sldMk cId="2788315554" sldId="296"/>
            <ac:graphicFrameMk id="4" creationId="{6816A31D-A7C0-48EB-9E5A-A49E3DD34E0D}"/>
          </ac:graphicFrameMkLst>
        </pc:graphicFrameChg>
        <pc:picChg chg="add del mod">
          <ac:chgData name="Janik Wyder" userId="4e885929-b14c-4c99-a4f9-33b672e218a4" providerId="ADAL" clId="{0CFFB433-240E-4461-BA89-0E0A6BBFC4F4}" dt="2022-04-22T09:32:48.048" v="419" actId="478"/>
          <ac:picMkLst>
            <pc:docMk/>
            <pc:sldMk cId="2788315554" sldId="296"/>
            <ac:picMk id="3" creationId="{D8F9E6E7-AE92-49D4-8EBB-BCBF8ADF0D50}"/>
          </ac:picMkLst>
        </pc:picChg>
        <pc:picChg chg="del">
          <ac:chgData name="Janik Wyder" userId="4e885929-b14c-4c99-a4f9-33b672e218a4" providerId="ADAL" clId="{0CFFB433-240E-4461-BA89-0E0A6BBFC4F4}" dt="2022-04-22T07:47:41.481" v="116" actId="21"/>
          <ac:picMkLst>
            <pc:docMk/>
            <pc:sldMk cId="2788315554" sldId="296"/>
            <ac:picMk id="6" creationId="{AE6C2224-B18C-47B8-BFDD-7D459F14BC58}"/>
          </ac:picMkLst>
        </pc:picChg>
        <pc:picChg chg="del">
          <ac:chgData name="Janik Wyder" userId="4e885929-b14c-4c99-a4f9-33b672e218a4" providerId="ADAL" clId="{0CFFB433-240E-4461-BA89-0E0A6BBFC4F4}" dt="2022-04-22T07:47:38.907" v="115" actId="21"/>
          <ac:picMkLst>
            <pc:docMk/>
            <pc:sldMk cId="2788315554" sldId="296"/>
            <ac:picMk id="7" creationId="{FFDA367A-F140-4AF1-BBF7-368649BCDDFC}"/>
          </ac:picMkLst>
        </pc:picChg>
      </pc:sldChg>
      <pc:sldChg chg="addSp delSp modSp mod">
        <pc:chgData name="Janik Wyder" userId="4e885929-b14c-4c99-a4f9-33b672e218a4" providerId="ADAL" clId="{0CFFB433-240E-4461-BA89-0E0A6BBFC4F4}" dt="2022-04-22T12:33:04.441" v="443" actId="21"/>
        <pc:sldMkLst>
          <pc:docMk/>
          <pc:sldMk cId="1464498013" sldId="297"/>
        </pc:sldMkLst>
        <pc:spChg chg="add del mod">
          <ac:chgData name="Janik Wyder" userId="4e885929-b14c-4c99-a4f9-33b672e218a4" providerId="ADAL" clId="{0CFFB433-240E-4461-BA89-0E0A6BBFC4F4}" dt="2022-04-22T12:33:04.441" v="443" actId="21"/>
          <ac:spMkLst>
            <pc:docMk/>
            <pc:sldMk cId="1464498013" sldId="297"/>
            <ac:spMk id="2" creationId="{60A00CA4-85D3-482C-90FA-61E33D795765}"/>
          </ac:spMkLst>
        </pc:spChg>
        <pc:spChg chg="add del mod">
          <ac:chgData name="Janik Wyder" userId="4e885929-b14c-4c99-a4f9-33b672e218a4" providerId="ADAL" clId="{0CFFB433-240E-4461-BA89-0E0A6BBFC4F4}" dt="2022-04-22T12:32:45.884" v="441" actId="21"/>
          <ac:spMkLst>
            <pc:docMk/>
            <pc:sldMk cId="1464498013" sldId="297"/>
            <ac:spMk id="3" creationId="{16F81BB6-E43A-4FFC-9970-F3673185BF84}"/>
          </ac:spMkLst>
        </pc:spChg>
        <pc:spChg chg="mod">
          <ac:chgData name="Janik Wyder" userId="4e885929-b14c-4c99-a4f9-33b672e218a4" providerId="ADAL" clId="{0CFFB433-240E-4461-BA89-0E0A6BBFC4F4}" dt="2022-04-22T07:55:31.045" v="311" actId="20577"/>
          <ac:spMkLst>
            <pc:docMk/>
            <pc:sldMk cId="1464498013" sldId="297"/>
            <ac:spMk id="6" creationId="{03CDF840-A560-4041-B4C4-B96F1AE357B0}"/>
          </ac:spMkLst>
        </pc:spChg>
        <pc:spChg chg="add del mod">
          <ac:chgData name="Janik Wyder" userId="4e885929-b14c-4c99-a4f9-33b672e218a4" providerId="ADAL" clId="{0CFFB433-240E-4461-BA89-0E0A6BBFC4F4}" dt="2022-04-22T07:50:17.152" v="119"/>
          <ac:spMkLst>
            <pc:docMk/>
            <pc:sldMk cId="1464498013" sldId="297"/>
            <ac:spMk id="10" creationId="{3CD0D602-D302-4047-BF05-7872EF109D49}"/>
          </ac:spMkLst>
        </pc:spChg>
        <pc:spChg chg="add mod">
          <ac:chgData name="Janik Wyder" userId="4e885929-b14c-4c99-a4f9-33b672e218a4" providerId="ADAL" clId="{0CFFB433-240E-4461-BA89-0E0A6BBFC4F4}" dt="2022-04-22T07:58:12.708" v="366" actId="21"/>
          <ac:spMkLst>
            <pc:docMk/>
            <pc:sldMk cId="1464498013" sldId="297"/>
            <ac:spMk id="13" creationId="{A8CA0972-0572-499E-811E-C94A72EAECC8}"/>
          </ac:spMkLst>
        </pc:spChg>
        <pc:picChg chg="del">
          <ac:chgData name="Janik Wyder" userId="4e885929-b14c-4c99-a4f9-33b672e218a4" providerId="ADAL" clId="{0CFFB433-240E-4461-BA89-0E0A6BBFC4F4}" dt="2022-04-22T07:49:50.417" v="118" actId="21"/>
          <ac:picMkLst>
            <pc:docMk/>
            <pc:sldMk cId="1464498013" sldId="297"/>
            <ac:picMk id="7" creationId="{15979D25-D77D-46E7-A580-9DFDE3A0B8B0}"/>
          </ac:picMkLst>
        </pc:picChg>
        <pc:picChg chg="del">
          <ac:chgData name="Janik Wyder" userId="4e885929-b14c-4c99-a4f9-33b672e218a4" providerId="ADAL" clId="{0CFFB433-240E-4461-BA89-0E0A6BBFC4F4}" dt="2022-04-22T07:49:47.055" v="117" actId="21"/>
          <ac:picMkLst>
            <pc:docMk/>
            <pc:sldMk cId="1464498013" sldId="297"/>
            <ac:picMk id="8" creationId="{04B5DF81-65D0-4986-AD62-70F706971F3A}"/>
          </ac:picMkLst>
        </pc:picChg>
        <pc:picChg chg="add del mod">
          <ac:chgData name="Janik Wyder" userId="4e885929-b14c-4c99-a4f9-33b672e218a4" providerId="ADAL" clId="{0CFFB433-240E-4461-BA89-0E0A6BBFC4F4}" dt="2022-04-22T07:58:12.708" v="366" actId="21"/>
          <ac:picMkLst>
            <pc:docMk/>
            <pc:sldMk cId="1464498013" sldId="297"/>
            <ac:picMk id="11" creationId="{21F3EF19-747F-4238-BEF2-5522BD0D738E}"/>
          </ac:picMkLst>
        </pc:picChg>
        <pc:picChg chg="mod">
          <ac:chgData name="Janik Wyder" userId="4e885929-b14c-4c99-a4f9-33b672e218a4" providerId="ADAL" clId="{0CFFB433-240E-4461-BA89-0E0A6BBFC4F4}" dt="2022-04-22T08:02:40.682" v="376" actId="1076"/>
          <ac:picMkLst>
            <pc:docMk/>
            <pc:sldMk cId="1464498013" sldId="297"/>
            <ac:picMk id="12" creationId="{1152E852-BDA3-4068-B1B9-F806BE875CC2}"/>
          </ac:picMkLst>
        </pc:picChg>
        <pc:picChg chg="mod">
          <ac:chgData name="Janik Wyder" userId="4e885929-b14c-4c99-a4f9-33b672e218a4" providerId="ADAL" clId="{0CFFB433-240E-4461-BA89-0E0A6BBFC4F4}" dt="2022-04-22T08:02:38.217" v="375" actId="1076"/>
          <ac:picMkLst>
            <pc:docMk/>
            <pc:sldMk cId="1464498013" sldId="297"/>
            <ac:picMk id="1026" creationId="{F104F5BB-570F-42C9-A70F-06E839F0851E}"/>
          </ac:picMkLst>
        </pc:picChg>
      </pc:sldChg>
      <pc:sldChg chg="modSp mod">
        <pc:chgData name="Janik Wyder" userId="4e885929-b14c-4c99-a4f9-33b672e218a4" providerId="ADAL" clId="{0CFFB433-240E-4461-BA89-0E0A6BBFC4F4}" dt="2022-04-22T08:03:28.640" v="411" actId="20577"/>
        <pc:sldMkLst>
          <pc:docMk/>
          <pc:sldMk cId="1072841061" sldId="298"/>
        </pc:sldMkLst>
        <pc:spChg chg="mod">
          <ac:chgData name="Janik Wyder" userId="4e885929-b14c-4c99-a4f9-33b672e218a4" providerId="ADAL" clId="{0CFFB433-240E-4461-BA89-0E0A6BBFC4F4}" dt="2022-04-22T08:03:28.640" v="411" actId="20577"/>
          <ac:spMkLst>
            <pc:docMk/>
            <pc:sldMk cId="1072841061" sldId="298"/>
            <ac:spMk id="6" creationId="{E9AC5C90-1788-4048-8F65-A37A3E606262}"/>
          </ac:spMkLst>
        </pc:spChg>
      </pc:sldChg>
      <pc:sldChg chg="addSp modSp mod">
        <pc:chgData name="Janik Wyder" userId="4e885929-b14c-4c99-a4f9-33b672e218a4" providerId="ADAL" clId="{0CFFB433-240E-4461-BA89-0E0A6BBFC4F4}" dt="2022-04-22T09:31:49.756" v="416" actId="1076"/>
        <pc:sldMkLst>
          <pc:docMk/>
          <pc:sldMk cId="2424430974" sldId="303"/>
        </pc:sldMkLst>
        <pc:picChg chg="add mod">
          <ac:chgData name="Janik Wyder" userId="4e885929-b14c-4c99-a4f9-33b672e218a4" providerId="ADAL" clId="{0CFFB433-240E-4461-BA89-0E0A6BBFC4F4}" dt="2022-04-22T09:31:49.756" v="416" actId="1076"/>
          <ac:picMkLst>
            <pc:docMk/>
            <pc:sldMk cId="2424430974" sldId="303"/>
            <ac:picMk id="7" creationId="{C338CED3-CCBA-4B2B-BE67-F60F46620A13}"/>
          </ac:picMkLst>
        </pc:picChg>
      </pc:sldChg>
      <pc:sldChg chg="modSp mod">
        <pc:chgData name="Janik Wyder" userId="4e885929-b14c-4c99-a4f9-33b672e218a4" providerId="ADAL" clId="{0CFFB433-240E-4461-BA89-0E0A6BBFC4F4}" dt="2022-04-22T09:36:29.433" v="440" actId="20577"/>
        <pc:sldMkLst>
          <pc:docMk/>
          <pc:sldMk cId="3390424071" sldId="305"/>
        </pc:sldMkLst>
        <pc:spChg chg="mod">
          <ac:chgData name="Janik Wyder" userId="4e885929-b14c-4c99-a4f9-33b672e218a4" providerId="ADAL" clId="{0CFFB433-240E-4461-BA89-0E0A6BBFC4F4}" dt="2022-04-22T09:36:29.433" v="440" actId="20577"/>
          <ac:spMkLst>
            <pc:docMk/>
            <pc:sldMk cId="3390424071" sldId="305"/>
            <ac:spMk id="6" creationId="{E8D60F96-1736-4548-BBF3-EDF3631F9C19}"/>
          </ac:spMkLst>
        </pc:spChg>
      </pc:sldChg>
      <pc:sldChg chg="delSp mod">
        <pc:chgData name="Janik Wyder" userId="4e885929-b14c-4c99-a4f9-33b672e218a4" providerId="ADAL" clId="{0CFFB433-240E-4461-BA89-0E0A6BBFC4F4}" dt="2022-04-22T08:24:39.122" v="412" actId="478"/>
        <pc:sldMkLst>
          <pc:docMk/>
          <pc:sldMk cId="1461815117" sldId="308"/>
        </pc:sldMkLst>
        <pc:spChg chg="del">
          <ac:chgData name="Janik Wyder" userId="4e885929-b14c-4c99-a4f9-33b672e218a4" providerId="ADAL" clId="{0CFFB433-240E-4461-BA89-0E0A6BBFC4F4}" dt="2022-04-22T08:24:39.122" v="412" actId="478"/>
          <ac:spMkLst>
            <pc:docMk/>
            <pc:sldMk cId="1461815117" sldId="308"/>
            <ac:spMk id="10" creationId="{B8985E45-DE90-48B1-9AFF-7C02C11FBD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370703"/>
          </a:xfrm>
          <a:prstGeom prst="rect">
            <a:avLst/>
          </a:prstGeom>
        </p:spPr>
        <p:txBody>
          <a:bodyPr vert="horz" lIns="95554" tIns="47777" rIns="95554" bIns="47777" rtlCol="0"/>
          <a:lstStyle>
            <a:lvl1pPr algn="r">
              <a:defRPr sz="1300"/>
            </a:lvl1pPr>
          </a:lstStyle>
          <a:p>
            <a:fld id="{E2741BA6-FFC6-459A-B677-6A517AF61C73}" type="datetime1">
              <a:rPr lang="de-CH" smtClean="0"/>
              <a:t>22.04.2022</a:t>
            </a:fld>
            <a:endParaRPr lang="de-CH"/>
          </a:p>
        </p:txBody>
      </p:sp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370703"/>
          </a:xfrm>
          <a:prstGeom prst="rect">
            <a:avLst/>
          </a:prstGeom>
        </p:spPr>
        <p:txBody>
          <a:bodyPr vert="horz" lIns="95554" tIns="47777" rIns="95554" bIns="47777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428586"/>
            <a:ext cx="2945659" cy="498055"/>
          </a:xfrm>
          <a:prstGeom prst="rect">
            <a:avLst/>
          </a:prstGeom>
        </p:spPr>
        <p:txBody>
          <a:bodyPr vert="horz" lIns="95554" tIns="47777" rIns="95554" bIns="47777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"/>
          </p:nvPr>
        </p:nvSpPr>
        <p:spPr>
          <a:xfrm>
            <a:off x="3850444" y="9428586"/>
            <a:ext cx="2945659" cy="498055"/>
          </a:xfrm>
          <a:prstGeom prst="rect">
            <a:avLst/>
          </a:prstGeom>
        </p:spPr>
        <p:txBody>
          <a:bodyPr vert="horz" lIns="95554" tIns="47777" rIns="95554" bIns="47777" rtlCol="0" anchor="b"/>
          <a:lstStyle>
            <a:lvl1pPr algn="r">
              <a:defRPr sz="1300"/>
            </a:lvl1pPr>
          </a:lstStyle>
          <a:p>
            <a:fld id="{9CFB2D36-6FE8-4D60-AFB9-18A8B02BDFE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035428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5554" tIns="47777" rIns="95554" bIns="47777" rtlCol="0"/>
          <a:lstStyle>
            <a:lvl1pPr algn="r">
              <a:defRPr sz="1300"/>
            </a:lvl1pPr>
          </a:lstStyle>
          <a:p>
            <a:fld id="{A9B4B371-87C9-4AD9-A891-A108F177B3AB}" type="datetime1">
              <a:rPr lang="de-CH" smtClean="0"/>
              <a:t>22.04.2022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4" tIns="47777" rIns="95554" bIns="47777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54" tIns="47777" rIns="95554" bIns="47777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6"/>
            <a:ext cx="2945659" cy="498055"/>
          </a:xfrm>
          <a:prstGeom prst="rect">
            <a:avLst/>
          </a:prstGeom>
        </p:spPr>
        <p:txBody>
          <a:bodyPr vert="horz" lIns="95554" tIns="47777" rIns="95554" bIns="47777" rtlCol="0" anchor="b"/>
          <a:lstStyle>
            <a:lvl1pPr algn="r">
              <a:defRPr sz="1300"/>
            </a:lvl1pPr>
          </a:lstStyle>
          <a:p>
            <a:fld id="{2F86CFE8-99B8-4014-A189-B7656C5147D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671675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6CFE8-99B8-4014-A189-B7656C5147D8}" type="slidenum">
              <a:rPr lang="de-CH" smtClean="0"/>
              <a:t>1</a:t>
            </a:fld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27E88FE-50C4-4446-B800-C95390A7C9CC}" type="datetime1">
              <a:rPr lang="de-CH" smtClean="0"/>
              <a:t>22.04.2022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697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9B4B371-87C9-4AD9-A891-A108F177B3AB}" type="datetime1">
              <a:rPr lang="de-CH" smtClean="0"/>
              <a:t>22.04.2022</a:t>
            </a:fld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CFE8-99B8-4014-A189-B7656C5147D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954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4"/>
            <a:ext cx="12192000" cy="6858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-3573808" y="76200"/>
            <a:ext cx="335485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accent6"/>
                </a:solidFill>
              </a:rPr>
              <a:t>Vorgaben</a:t>
            </a:r>
          </a:p>
          <a:p>
            <a:endParaRPr lang="de-CH" sz="1400" b="1">
              <a:solidFill>
                <a:schemeClr val="accent6"/>
              </a:solidFill>
            </a:endParaRPr>
          </a:p>
          <a:p>
            <a:r>
              <a:rPr lang="de-CH" sz="1400" b="1" baseline="0">
                <a:solidFill>
                  <a:schemeClr val="tx2"/>
                </a:solidFill>
              </a:rPr>
              <a:t>Generell</a:t>
            </a:r>
            <a:endParaRPr lang="de-CH" sz="140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aseline="0"/>
              <a:t>Das RONDO Corporate Design ist einzuhalten.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aseline="0"/>
              <a:t>Nur vorgegebene Schriftart und –</a:t>
            </a:r>
            <a:r>
              <a:rPr lang="de-CH" sz="1400" baseline="0" err="1"/>
              <a:t>grössen</a:t>
            </a:r>
            <a:r>
              <a:rPr lang="de-CH" sz="1400" baseline="0"/>
              <a:t> sowie die RONDO Farbpalette verwenden.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400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b="1" baseline="0"/>
              <a:t>Titelseite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aseline="0"/>
              <a:t>Nicht Fett 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aseline="0"/>
              <a:t>Keinen Text und keine Bilder auf dem </a:t>
            </a:r>
            <a:r>
              <a:rPr lang="de-CH" sz="1400" baseline="0" err="1"/>
              <a:t>Teigband</a:t>
            </a:r>
            <a:r>
              <a:rPr lang="de-CH" sz="1400" baseline="0"/>
              <a:t> platzieren.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aseline="0"/>
              <a:t>Optional können Sie unten rechts ein Bild einfügen.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400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b="1" baseline="0"/>
              <a:t>Inhaltsseiten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="0" baseline="0"/>
              <a:t>Keinen Inhalt ausserhalb des weissen Bereiches platzieren.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="0" baseline="0"/>
              <a:t>Für eine bessere Lesbarkeit schreiben Sie nicht alles in Fett oder Grossbuchstaben.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b="0" baseline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b="0" baseline="0"/>
              <a:t>Weitere Informationen finden Sie im Intranet unter Marketing Communications.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12410955" y="76201"/>
            <a:ext cx="33548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>
                <a:solidFill>
                  <a:schemeClr val="accent6"/>
                </a:solidFill>
              </a:rPr>
              <a:t>Tipps &amp; Tricks</a:t>
            </a:r>
          </a:p>
          <a:p>
            <a:endParaRPr lang="de-CH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b="1">
                <a:solidFill>
                  <a:schemeClr val="tx2"/>
                </a:solidFill>
              </a:rPr>
              <a:t>Positionieren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>
                <a:solidFill>
                  <a:schemeClr val="tx2"/>
                </a:solidFill>
              </a:rPr>
              <a:t>Führungslinien erleichtern das Positionieren von Inhalten. Einschalten über das</a:t>
            </a:r>
            <a:r>
              <a:rPr lang="de-CH" sz="1400" baseline="0">
                <a:solidFill>
                  <a:schemeClr val="tx2"/>
                </a:solidFill>
              </a:rPr>
              <a:t> Register «Ansicht».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400" baseline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1400" b="1" baseline="0">
                <a:solidFill>
                  <a:schemeClr val="tx2"/>
                </a:solidFill>
              </a:rPr>
              <a:t>Folienlayout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400" baseline="0">
                <a:solidFill>
                  <a:schemeClr val="tx2"/>
                </a:solidFill>
              </a:rPr>
              <a:t>Überlegen Sie sich, wie die Folie aussehen soll.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400" baseline="0">
                <a:solidFill>
                  <a:schemeClr val="tx2"/>
                </a:solidFill>
              </a:rPr>
              <a:t>Wählen Sie das passende Layout über «Start» / «neue Folie».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sz="1400" baseline="0">
                <a:solidFill>
                  <a:schemeClr val="tx2"/>
                </a:solidFill>
              </a:rPr>
              <a:t>Nachträglich können Sie das Layout über «Start» / «Layout» anpassen.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CH" sz="1400" baseline="0">
              <a:solidFill>
                <a:schemeClr val="tx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sz="1400" b="1" baseline="0">
                <a:solidFill>
                  <a:schemeClr val="tx2"/>
                </a:solidFill>
              </a:rPr>
              <a:t>Fusszeile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aseline="0">
                <a:solidFill>
                  <a:schemeClr val="tx2"/>
                </a:solidFill>
              </a:rPr>
              <a:t>Die Fusszeile wird unter «Einfügen» bearbeitet.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baseline="0">
                <a:solidFill>
                  <a:schemeClr val="tx2"/>
                </a:solidFill>
              </a:rPr>
              <a:t>Bitte achten Sie auf das Datum.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400" baseline="0"/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434073" y="4718970"/>
            <a:ext cx="7380000" cy="423003"/>
          </a:xfrm>
          <a:prstGeom prst="rect">
            <a:avLst/>
          </a:prstGeom>
        </p:spPr>
        <p:txBody>
          <a:bodyPr anchor="t" anchorCtr="0"/>
          <a:lstStyle>
            <a:lvl1pPr algn="l">
              <a:defRPr sz="2800"/>
            </a:lvl1pPr>
          </a:lstStyle>
          <a:p>
            <a:r>
              <a:rPr lang="de-DE"/>
              <a:t>Titel eingeben</a:t>
            </a:r>
            <a:endParaRPr lang="de-CH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42865" y="5255969"/>
            <a:ext cx="7380000" cy="4402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Untertitel eingeben</a:t>
            </a:r>
            <a:endParaRPr lang="de-CH"/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0"/>
          </p:nvPr>
        </p:nvSpPr>
        <p:spPr>
          <a:xfrm>
            <a:off x="8120400" y="4568400"/>
            <a:ext cx="4071600" cy="228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845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2" userDrawn="1">
          <p15:clr>
            <a:srgbClr val="FBAE40"/>
          </p15:clr>
        </p15:guide>
        <p15:guide id="4" orient="horz" pos="34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6489" y="525239"/>
            <a:ext cx="7680000" cy="423003"/>
          </a:xfrm>
          <a:prstGeom prst="rect">
            <a:avLst/>
          </a:prstGeom>
        </p:spPr>
        <p:txBody>
          <a:bodyPr anchor="t" anchorCtr="0"/>
          <a:lstStyle>
            <a:lvl1pPr algn="l">
              <a:defRPr sz="2800"/>
            </a:lvl1pPr>
          </a:lstStyle>
          <a:p>
            <a:r>
              <a:rPr lang="de-DE"/>
              <a:t>Titel eingeben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16489" y="1063834"/>
            <a:ext cx="7680000" cy="4402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Untertitel eingeben</a:t>
            </a:r>
            <a:endParaRPr lang="de-CH"/>
          </a:p>
        </p:txBody>
      </p:sp>
      <p:sp>
        <p:nvSpPr>
          <p:cNvPr id="7" name="Bildplatzhalter 8"/>
          <p:cNvSpPr>
            <a:spLocks noGrp="1"/>
          </p:cNvSpPr>
          <p:nvPr>
            <p:ph type="pic" sz="quarter" idx="10"/>
          </p:nvPr>
        </p:nvSpPr>
        <p:spPr>
          <a:xfrm>
            <a:off x="8127205" y="4572000"/>
            <a:ext cx="4071759" cy="228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6385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2" userDrawn="1">
          <p15:clr>
            <a:srgbClr val="FBAE40"/>
          </p15:clr>
        </p15:guide>
        <p15:guide id="4" orient="horz" pos="34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6489" y="4717374"/>
            <a:ext cx="7380000" cy="423003"/>
          </a:xfrm>
          <a:prstGeom prst="rect">
            <a:avLst/>
          </a:prstGeom>
        </p:spPr>
        <p:txBody>
          <a:bodyPr anchor="t" anchorCtr="0"/>
          <a:lstStyle>
            <a:lvl1pPr algn="l">
              <a:defRPr sz="2800"/>
            </a:lvl1pPr>
          </a:lstStyle>
          <a:p>
            <a:r>
              <a:rPr lang="de-DE"/>
              <a:t>Titel eingeben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16489" y="5255969"/>
            <a:ext cx="7380000" cy="4402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Untertitel eingeben</a:t>
            </a:r>
            <a:endParaRPr lang="de-CH"/>
          </a:p>
        </p:txBody>
      </p:sp>
      <p:sp>
        <p:nvSpPr>
          <p:cNvPr id="6" name="Bildplatzhalter 8"/>
          <p:cNvSpPr>
            <a:spLocks noGrp="1"/>
          </p:cNvSpPr>
          <p:nvPr>
            <p:ph type="pic" sz="quarter" idx="10"/>
          </p:nvPr>
        </p:nvSpPr>
        <p:spPr>
          <a:xfrm>
            <a:off x="8120400" y="4568400"/>
            <a:ext cx="4071600" cy="2289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4674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2" userDrawn="1">
          <p15:clr>
            <a:srgbClr val="FBAE40"/>
          </p15:clr>
        </p15:guide>
        <p15:guide id="4" orient="horz" pos="34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16489" y="525239"/>
            <a:ext cx="7680000" cy="423003"/>
          </a:xfrm>
          <a:prstGeom prst="rect">
            <a:avLst/>
          </a:prstGeom>
        </p:spPr>
        <p:txBody>
          <a:bodyPr anchor="t" anchorCtr="0"/>
          <a:lstStyle>
            <a:lvl1pPr algn="l">
              <a:defRPr sz="2800"/>
            </a:lvl1pPr>
          </a:lstStyle>
          <a:p>
            <a:r>
              <a:rPr lang="de-DE"/>
              <a:t>Titel eingeben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16489" y="1063834"/>
            <a:ext cx="7680000" cy="4402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Untertitel eingeben</a:t>
            </a:r>
            <a:endParaRPr lang="de-CH"/>
          </a:p>
        </p:txBody>
      </p:sp>
      <p:sp>
        <p:nvSpPr>
          <p:cNvPr id="4" name="Textfeld 3"/>
          <p:cNvSpPr txBox="1"/>
          <p:nvPr userDrawn="1"/>
        </p:nvSpPr>
        <p:spPr>
          <a:xfrm>
            <a:off x="598311" y="-1032935"/>
            <a:ext cx="65902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/>
              <a:t>Führungslinien über das</a:t>
            </a:r>
            <a:r>
              <a:rPr lang="de-CH" sz="1400" baseline="0"/>
              <a:t> Register Ansicht einschalten</a:t>
            </a:r>
          </a:p>
          <a:p>
            <a:r>
              <a:rPr lang="de-CH" sz="1400" baseline="0"/>
              <a:t>Fusszeile im Register Einfügen bearbeiten</a:t>
            </a:r>
          </a:p>
          <a:p>
            <a:r>
              <a:rPr lang="de-CH" sz="1400" baseline="0"/>
              <a:t>Neue Folie über das Register Start – Layout ändern über die Schaltfläche Layout</a:t>
            </a:r>
            <a:endParaRPr lang="de-CH" sz="140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8127205" y="4572000"/>
            <a:ext cx="4071759" cy="22879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3712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4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2" userDrawn="1">
          <p15:clr>
            <a:srgbClr val="FBAE40"/>
          </p15:clr>
        </p15:guide>
        <p15:guide id="4" orient="horz" pos="34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78" y="0"/>
            <a:ext cx="12192000" cy="6858000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945487" y="6594556"/>
            <a:ext cx="1008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DE"/>
              <a:t>Eriz, 22.04.22</a:t>
            </a:r>
            <a:endParaRPr lang="de-CH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32258" y="6594556"/>
            <a:ext cx="6786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CH"/>
              <a:t>Janik Wyder &amp; Sebastian Saez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31787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2EF47692-AD4A-4E77-B46F-1B4EC9EBEA2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8" name="Fußzeilenplatzhalter 4"/>
          <p:cNvSpPr txBox="1">
            <a:spLocks/>
          </p:cNvSpPr>
          <p:nvPr userDrawn="1"/>
        </p:nvSpPr>
        <p:spPr>
          <a:xfrm>
            <a:off x="449479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700">
                <a:solidFill>
                  <a:schemeClr val="tx2"/>
                </a:solidFill>
              </a:rPr>
              <a:t>© RONDO,</a:t>
            </a:r>
          </a:p>
        </p:txBody>
      </p:sp>
      <p:sp>
        <p:nvSpPr>
          <p:cNvPr id="22" name="Titelplatzhalter 1"/>
          <p:cNvSpPr>
            <a:spLocks noGrp="1"/>
          </p:cNvSpPr>
          <p:nvPr>
            <p:ph type="title"/>
          </p:nvPr>
        </p:nvSpPr>
        <p:spPr>
          <a:xfrm>
            <a:off x="440678" y="152400"/>
            <a:ext cx="8985783" cy="4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3" name="Inhaltsplatzhalter 2"/>
          <p:cNvSpPr>
            <a:spLocks noGrp="1"/>
          </p:cNvSpPr>
          <p:nvPr>
            <p:ph idx="1"/>
          </p:nvPr>
        </p:nvSpPr>
        <p:spPr>
          <a:xfrm>
            <a:off x="444769" y="1052513"/>
            <a:ext cx="8972813" cy="5364162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500"/>
              </a:spcBef>
              <a:buNone/>
              <a:defRPr sz="1800"/>
            </a:lvl1pPr>
            <a:lvl2pPr marL="179388" indent="0">
              <a:lnSpc>
                <a:spcPct val="120000"/>
              </a:lnSpc>
              <a:spcBef>
                <a:spcPts val="200"/>
              </a:spcBef>
              <a:buNone/>
              <a:defRPr sz="1800"/>
            </a:lvl2pPr>
            <a:lvl3pPr marL="357187" indent="0">
              <a:lnSpc>
                <a:spcPct val="120000"/>
              </a:lnSpc>
              <a:spcBef>
                <a:spcPts val="300"/>
              </a:spcBef>
              <a:buNone/>
              <a:defRPr sz="1800"/>
            </a:lvl3pPr>
            <a:lvl4pPr marL="536575" indent="0">
              <a:lnSpc>
                <a:spcPct val="120000"/>
              </a:lnSpc>
              <a:spcBef>
                <a:spcPts val="300"/>
              </a:spcBef>
              <a:buNone/>
              <a:defRPr sz="1800"/>
            </a:lvl4pPr>
            <a:lvl5pPr marL="714375" indent="0">
              <a:lnSpc>
                <a:spcPct val="120000"/>
              </a:lnSpc>
              <a:spcBef>
                <a:spcPts val="300"/>
              </a:spcBef>
              <a:buNone/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3183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31798" y="1052513"/>
            <a:ext cx="5220000" cy="5364162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500"/>
              </a:spcBef>
              <a:buNone/>
              <a:defRPr/>
            </a:lvl1pPr>
            <a:lvl2pPr marL="179388" indent="0">
              <a:lnSpc>
                <a:spcPct val="120000"/>
              </a:lnSpc>
              <a:spcBef>
                <a:spcPts val="200"/>
              </a:spcBef>
              <a:buNone/>
              <a:defRPr/>
            </a:lvl2pPr>
            <a:lvl3pPr marL="357187" indent="0">
              <a:lnSpc>
                <a:spcPct val="120000"/>
              </a:lnSpc>
              <a:spcBef>
                <a:spcPts val="300"/>
              </a:spcBef>
              <a:buNone/>
              <a:defRPr/>
            </a:lvl3pPr>
            <a:lvl4pPr marL="536575" indent="0">
              <a:lnSpc>
                <a:spcPct val="120000"/>
              </a:lnSpc>
              <a:spcBef>
                <a:spcPts val="300"/>
              </a:spcBef>
              <a:buNone/>
              <a:defRPr/>
            </a:lvl4pPr>
            <a:lvl5pPr marL="714375" indent="0">
              <a:lnSpc>
                <a:spcPct val="120000"/>
              </a:lnSpc>
              <a:spcBef>
                <a:spcPts val="300"/>
              </a:spcBef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5" name="Inhaltsplatzhalter 2"/>
          <p:cNvSpPr>
            <a:spLocks noGrp="1"/>
          </p:cNvSpPr>
          <p:nvPr>
            <p:ph idx="14"/>
          </p:nvPr>
        </p:nvSpPr>
        <p:spPr>
          <a:xfrm>
            <a:off x="6535787" y="1052513"/>
            <a:ext cx="5220000" cy="5364162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500"/>
              </a:spcBef>
              <a:buNone/>
              <a:defRPr/>
            </a:lvl1pPr>
            <a:lvl2pPr marL="179388" indent="0">
              <a:lnSpc>
                <a:spcPct val="120000"/>
              </a:lnSpc>
              <a:spcBef>
                <a:spcPts val="200"/>
              </a:spcBef>
              <a:buNone/>
              <a:defRPr/>
            </a:lvl2pPr>
            <a:lvl3pPr marL="357187" indent="0">
              <a:lnSpc>
                <a:spcPct val="120000"/>
              </a:lnSpc>
              <a:spcBef>
                <a:spcPts val="300"/>
              </a:spcBef>
              <a:buNone/>
              <a:defRPr/>
            </a:lvl3pPr>
            <a:lvl4pPr marL="536575" indent="0">
              <a:lnSpc>
                <a:spcPct val="120000"/>
              </a:lnSpc>
              <a:spcBef>
                <a:spcPts val="300"/>
              </a:spcBef>
              <a:buNone/>
              <a:defRPr/>
            </a:lvl4pPr>
            <a:lvl5pPr marL="714375" indent="0">
              <a:lnSpc>
                <a:spcPct val="120000"/>
              </a:lnSpc>
              <a:spcBef>
                <a:spcPts val="300"/>
              </a:spcBef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22" name="Datumsplatzhalter 3"/>
          <p:cNvSpPr>
            <a:spLocks noGrp="1"/>
          </p:cNvSpPr>
          <p:nvPr>
            <p:ph type="dt" sz="half" idx="2"/>
          </p:nvPr>
        </p:nvSpPr>
        <p:spPr>
          <a:xfrm>
            <a:off x="945487" y="6594556"/>
            <a:ext cx="1008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DE"/>
              <a:t>Eriz, 22.04.22</a:t>
            </a:r>
            <a:endParaRPr lang="de-CH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32258" y="6594556"/>
            <a:ext cx="6786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CH"/>
              <a:t>Janik Wyder &amp; Sebastian Saez</a:t>
            </a:r>
          </a:p>
          <a:p>
            <a:endParaRPr lang="de-CH"/>
          </a:p>
        </p:txBody>
      </p:sp>
      <p:sp>
        <p:nvSpPr>
          <p:cNvPr id="2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31787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2EF47692-AD4A-4E77-B46F-1B4EC9EBEA2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26" name="Fußzeilenplatzhalter 4"/>
          <p:cNvSpPr txBox="1">
            <a:spLocks/>
          </p:cNvSpPr>
          <p:nvPr userDrawn="1"/>
        </p:nvSpPr>
        <p:spPr>
          <a:xfrm>
            <a:off x="449479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700">
                <a:solidFill>
                  <a:schemeClr val="tx2"/>
                </a:solidFill>
              </a:rPr>
              <a:t>© RONDO,</a:t>
            </a:r>
          </a:p>
        </p:txBody>
      </p:sp>
      <p:sp>
        <p:nvSpPr>
          <p:cNvPr id="28" name="Titelplatzhalter 1"/>
          <p:cNvSpPr>
            <a:spLocks noGrp="1"/>
          </p:cNvSpPr>
          <p:nvPr>
            <p:ph type="title"/>
          </p:nvPr>
        </p:nvSpPr>
        <p:spPr>
          <a:xfrm>
            <a:off x="440678" y="152400"/>
            <a:ext cx="8985783" cy="4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281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mit Beschrift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444"/>
            <a:ext cx="12192000" cy="6858000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431800" y="1062325"/>
            <a:ext cx="3528000" cy="217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4"/>
          </p:nvPr>
        </p:nvSpPr>
        <p:spPr>
          <a:xfrm>
            <a:off x="4315010" y="1062325"/>
            <a:ext cx="3528000" cy="217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5"/>
          </p:nvPr>
        </p:nvSpPr>
        <p:spPr>
          <a:xfrm>
            <a:off x="8210108" y="1062325"/>
            <a:ext cx="3528000" cy="217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31801" y="3252162"/>
            <a:ext cx="3528000" cy="3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329339" y="3252162"/>
            <a:ext cx="3528000" cy="3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8"/>
          </p:nvPr>
        </p:nvSpPr>
        <p:spPr>
          <a:xfrm>
            <a:off x="8227787" y="3252162"/>
            <a:ext cx="3528000" cy="3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9"/>
          </p:nvPr>
        </p:nvSpPr>
        <p:spPr>
          <a:xfrm>
            <a:off x="431800" y="3855793"/>
            <a:ext cx="3528000" cy="217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7" name="Bildplatzhalter 8"/>
          <p:cNvSpPr>
            <a:spLocks noGrp="1"/>
          </p:cNvSpPr>
          <p:nvPr>
            <p:ph type="pic" sz="quarter" idx="20"/>
          </p:nvPr>
        </p:nvSpPr>
        <p:spPr>
          <a:xfrm>
            <a:off x="4315010" y="3855793"/>
            <a:ext cx="3528000" cy="217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8" name="Bildplatzhalter 8"/>
          <p:cNvSpPr>
            <a:spLocks noGrp="1"/>
          </p:cNvSpPr>
          <p:nvPr>
            <p:ph type="pic" sz="quarter" idx="21"/>
          </p:nvPr>
        </p:nvSpPr>
        <p:spPr>
          <a:xfrm>
            <a:off x="8210108" y="3855793"/>
            <a:ext cx="3528000" cy="217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9" name="Textplatzhalter 6"/>
          <p:cNvSpPr>
            <a:spLocks noGrp="1"/>
          </p:cNvSpPr>
          <p:nvPr>
            <p:ph type="body" sz="quarter" idx="22"/>
          </p:nvPr>
        </p:nvSpPr>
        <p:spPr>
          <a:xfrm>
            <a:off x="431801" y="6033181"/>
            <a:ext cx="3528000" cy="3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23"/>
          </p:nvPr>
        </p:nvSpPr>
        <p:spPr>
          <a:xfrm>
            <a:off x="4315010" y="6033181"/>
            <a:ext cx="3528000" cy="3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24"/>
          </p:nvPr>
        </p:nvSpPr>
        <p:spPr>
          <a:xfrm>
            <a:off x="8220865" y="6033181"/>
            <a:ext cx="3528000" cy="38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Datumsplatzhalter 3"/>
          <p:cNvSpPr>
            <a:spLocks noGrp="1"/>
          </p:cNvSpPr>
          <p:nvPr>
            <p:ph type="dt" sz="half" idx="2"/>
          </p:nvPr>
        </p:nvSpPr>
        <p:spPr>
          <a:xfrm>
            <a:off x="945487" y="6594556"/>
            <a:ext cx="1008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DE"/>
              <a:t>Eriz, 22.04.22</a:t>
            </a:r>
            <a:endParaRPr lang="de-CH"/>
          </a:p>
        </p:txBody>
      </p:sp>
      <p:sp>
        <p:nvSpPr>
          <p:cNvPr id="3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32258" y="6594556"/>
            <a:ext cx="6786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CH"/>
              <a:t>Janik Wyder &amp; Sebastian Saez</a:t>
            </a:r>
          </a:p>
          <a:p>
            <a:endParaRPr lang="de-CH"/>
          </a:p>
        </p:txBody>
      </p:sp>
      <p:sp>
        <p:nvSpPr>
          <p:cNvPr id="3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31787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2EF47692-AD4A-4E77-B46F-1B4EC9EBEA2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35" name="Fußzeilenplatzhalter 4"/>
          <p:cNvSpPr txBox="1">
            <a:spLocks/>
          </p:cNvSpPr>
          <p:nvPr userDrawn="1"/>
        </p:nvSpPr>
        <p:spPr>
          <a:xfrm>
            <a:off x="449479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700">
                <a:solidFill>
                  <a:schemeClr val="tx2"/>
                </a:solidFill>
              </a:rPr>
              <a:t>© RONDO,</a:t>
            </a:r>
          </a:p>
        </p:txBody>
      </p:sp>
      <p:sp>
        <p:nvSpPr>
          <p:cNvPr id="37" name="Titelplatzhalter 1"/>
          <p:cNvSpPr>
            <a:spLocks noGrp="1"/>
          </p:cNvSpPr>
          <p:nvPr>
            <p:ph type="title"/>
          </p:nvPr>
        </p:nvSpPr>
        <p:spPr>
          <a:xfrm>
            <a:off x="440678" y="152400"/>
            <a:ext cx="8985783" cy="4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963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6: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78" y="0"/>
            <a:ext cx="12192000" cy="6858000"/>
          </a:xfrm>
          <a:prstGeom prst="rect">
            <a:avLst/>
          </a:prstGeom>
        </p:spPr>
      </p:pic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945487" y="6594556"/>
            <a:ext cx="1008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DE"/>
              <a:t>Eriz, 22.04.22</a:t>
            </a:r>
            <a:endParaRPr lang="de-CH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32258" y="6594556"/>
            <a:ext cx="6786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CH"/>
              <a:t>Janik Wyder &amp; Sebastian Saez</a:t>
            </a:r>
          </a:p>
          <a:p>
            <a:endParaRPr lang="de-CH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31787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2EF47692-AD4A-4E77-B46F-1B4EC9EBEA2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8" name="Fußzeilenplatzhalter 4"/>
          <p:cNvSpPr txBox="1">
            <a:spLocks/>
          </p:cNvSpPr>
          <p:nvPr userDrawn="1"/>
        </p:nvSpPr>
        <p:spPr>
          <a:xfrm>
            <a:off x="449479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700">
                <a:solidFill>
                  <a:schemeClr val="tx2"/>
                </a:solidFill>
              </a:rPr>
              <a:t>© RONDO,</a:t>
            </a:r>
          </a:p>
        </p:txBody>
      </p:sp>
      <p:sp>
        <p:nvSpPr>
          <p:cNvPr id="3" name="Medienplatzhalter 2"/>
          <p:cNvSpPr>
            <a:spLocks noGrp="1"/>
          </p:cNvSpPr>
          <p:nvPr>
            <p:ph type="media" sz="quarter" idx="10"/>
          </p:nvPr>
        </p:nvSpPr>
        <p:spPr>
          <a:xfrm>
            <a:off x="449261" y="1052511"/>
            <a:ext cx="9298588" cy="5364164"/>
          </a:xfrm>
        </p:spPr>
        <p:txBody>
          <a:bodyPr/>
          <a:lstStyle/>
          <a:p>
            <a:r>
              <a:rPr lang="de-DE"/>
              <a:t>Mediaclip durch Klicken auf Symbol hinzufügen</a:t>
            </a:r>
            <a:endParaRPr lang="de-CH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440678" y="152400"/>
            <a:ext cx="8985783" cy="4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9254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45487" y="6594556"/>
            <a:ext cx="1008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DE"/>
              <a:t>Eriz, 22.04.22</a:t>
            </a:r>
            <a:endParaRPr lang="de-CH"/>
          </a:p>
          <a:p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32258" y="6594556"/>
            <a:ext cx="6786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de-CH"/>
              <a:t>Janik Wyder &amp; Sebastian Saez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31787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2EF47692-AD4A-4E77-B46F-1B4EC9EBEA2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Fußzeilenplatzhalter 4"/>
          <p:cNvSpPr txBox="1">
            <a:spLocks/>
          </p:cNvSpPr>
          <p:nvPr userDrawn="1"/>
        </p:nvSpPr>
        <p:spPr>
          <a:xfrm>
            <a:off x="449479" y="6594556"/>
            <a:ext cx="624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sz="700">
                <a:solidFill>
                  <a:schemeClr val="tx2"/>
                </a:solidFill>
              </a:rPr>
              <a:t>© RONDO,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"/>
          </p:nvPr>
        </p:nvSpPr>
        <p:spPr>
          <a:xfrm>
            <a:off x="449478" y="1053306"/>
            <a:ext cx="8968105" cy="53633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431800" y="152400"/>
            <a:ext cx="8985783" cy="4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 eingeben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749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7" r:id="rId2"/>
    <p:sldLayoutId id="2147483658" r:id="rId3"/>
    <p:sldLayoutId id="2147483656" r:id="rId4"/>
    <p:sldLayoutId id="2147483650" r:id="rId5"/>
    <p:sldLayoutId id="2147483652" r:id="rId6"/>
    <p:sldLayoutId id="2147483664" r:id="rId7"/>
    <p:sldLayoutId id="2147483665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685800" rtl="0" eaLnBrk="1" latinLnBrk="0" hangingPunct="1">
        <a:lnSpc>
          <a:spcPct val="12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9388" algn="l" defTabSz="685800" rtl="0" eaLnBrk="1" latinLnBrk="0" hangingPunct="1">
        <a:lnSpc>
          <a:spcPct val="12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14375" indent="-177800" algn="l" defTabSz="685800" rtl="0" eaLnBrk="1" latinLnBrk="0" hangingPunct="1">
        <a:lnSpc>
          <a:spcPct val="12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0" algn="l" defTabSz="685800" rtl="0" eaLnBrk="1" latinLnBrk="0" hangingPunct="1">
        <a:lnSpc>
          <a:spcPct val="120000"/>
        </a:lnSpc>
        <a:spcBef>
          <a:spcPts val="3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72" userDrawn="1">
          <p15:clr>
            <a:srgbClr val="F26B43"/>
          </p15:clr>
        </p15:guide>
        <p15:guide id="4" pos="7408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8" orient="horz" pos="96" userDrawn="1">
          <p15:clr>
            <a:srgbClr val="F26B43"/>
          </p15:clr>
        </p15:guide>
        <p15:guide id="9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434073" y="5115210"/>
            <a:ext cx="7380000" cy="423003"/>
          </a:xfrm>
        </p:spPr>
        <p:txBody>
          <a:bodyPr/>
          <a:lstStyle/>
          <a:p>
            <a:r>
              <a:rPr lang="de-CH"/>
              <a:t>Walzen Vorrichtung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434073" y="5720996"/>
            <a:ext cx="7380000" cy="440236"/>
          </a:xfrm>
        </p:spPr>
        <p:txBody>
          <a:bodyPr/>
          <a:lstStyle/>
          <a:p>
            <a:r>
              <a:rPr lang="de-CH"/>
              <a:t>Janik Wyder &amp; Sebastian </a:t>
            </a:r>
            <a:r>
              <a:rPr lang="de-CH" err="1"/>
              <a:t>Saez</a:t>
            </a:r>
            <a:endParaRPr lang="de-C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6816A31D-A7C0-48EB-9E5A-A49E3DD34E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542953"/>
                  </p:ext>
                </p:extLst>
              </p:nvPr>
            </p:nvGraphicFramePr>
            <p:xfrm>
              <a:off x="8261131" y="4550609"/>
              <a:ext cx="4205539" cy="19752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05539" cy="1975208"/>
                    </a:xfrm>
                    <a:prstGeom prst="rect">
                      <a:avLst/>
                    </a:prstGeom>
                  </am3d:spPr>
                  <am3d:camera>
                    <am3d:pos x="0" y="0" z="486830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" d="1000000"/>
                    <am3d:preTrans dx="-3149999" dy="-26549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25474" ay="3176314" az="90713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119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6816A31D-A7C0-48EB-9E5A-A49E3DD34E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1131" y="4550609"/>
                <a:ext cx="4205539" cy="19752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831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6BC48E2-67B5-42FE-8843-78D1CCC9B1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ABEAE2-A1DB-4BF8-ABB8-37D45F418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6BCFD91-DA8F-4DF5-A79E-8982FE5D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Weitere Schritte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8D60F96-1736-4548-BBF3-EDF3631F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CH" sz="3200"/>
              <a:t>Absprache mit VF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CH" sz="3200"/>
              <a:t>Verbesserungen / Änderungen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CH" sz="3200"/>
              <a:t>Zeichnungen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CH" sz="3200"/>
              <a:t>In Auftrag geben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CH" sz="3200"/>
              <a:t>Fertig bis Ende Weihnachtsfest</a:t>
            </a:r>
          </a:p>
        </p:txBody>
      </p:sp>
    </p:spTree>
    <p:extLst>
      <p:ext uri="{BB962C8B-B14F-4D97-AF65-F5344CB8AC3E}">
        <p14:creationId xmlns:p14="http://schemas.microsoft.com/office/powerpoint/2010/main" val="339042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CFCBB7-603F-4F40-966B-A73359793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058DDB-5E7D-4C51-B97D-14BBE66ED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038F83B-0AE4-47FE-A150-3576A014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7972E8-D6ED-48A2-AA26-8A311723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8" y="1416595"/>
            <a:ext cx="8691532" cy="4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7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0A00CA4-85D3-482C-90FA-61E33D7957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009E36-E587-418F-8096-DC6D4F5E9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B6C7B4B-D8CF-4231-8A20-95CB2050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Auftrag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3CDF840-A560-4041-B4C4-B96F1AE357B0}"/>
              </a:ext>
            </a:extLst>
          </p:cNvPr>
          <p:cNvSpPr txBox="1"/>
          <p:nvPr/>
        </p:nvSpPr>
        <p:spPr>
          <a:xfrm>
            <a:off x="18185" y="5052399"/>
            <a:ext cx="118223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CH" sz="3200"/>
              <a:t>Auftraggeber: Hansruedi Leuenberger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CH" sz="3200"/>
              <a:t>VF Schweissroboter</a:t>
            </a:r>
          </a:p>
          <a:p>
            <a:endParaRPr lang="de-CH" sz="1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04F5BB-570F-42C9-A70F-06E839F085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10" y="980898"/>
            <a:ext cx="3003987" cy="400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1152E852-BDA3-4068-B1B9-F806BE875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24" y="982483"/>
            <a:ext cx="5338307" cy="40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9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B82A41-8CBB-45D8-87E3-DCDBBB0977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E02E82-58E7-40D3-A177-109AF1ED0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3D7386-DD92-4E14-A37B-D6E3360D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Anforderungen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AC5C90-1788-4048-8F65-A37A3E606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69" y="1052513"/>
            <a:ext cx="10199168" cy="5364162"/>
          </a:xfrm>
        </p:spPr>
        <p:txBody>
          <a:bodyPr/>
          <a:lstStyle/>
          <a:p>
            <a:endParaRPr lang="de-CH" sz="20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CH" sz="3200"/>
              <a:t>Für alle Walzen anwendbar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CH" sz="3200"/>
              <a:t>Nicht zu grosse Kosten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CH" sz="3200"/>
              <a:t>Stabil / Robust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CH" sz="3200"/>
              <a:t>Einfache Bedienung</a:t>
            </a:r>
            <a:endParaRPr lang="de-CH" sz="2000"/>
          </a:p>
          <a:p>
            <a:endParaRPr lang="de-CH" sz="2000"/>
          </a:p>
          <a:p>
            <a:endParaRPr lang="de-CH" sz="2000"/>
          </a:p>
          <a:p>
            <a:endParaRPr lang="de-CH" sz="2000"/>
          </a:p>
        </p:txBody>
      </p:sp>
    </p:spTree>
    <p:extLst>
      <p:ext uri="{BB962C8B-B14F-4D97-AF65-F5344CB8AC3E}">
        <p14:creationId xmlns:p14="http://schemas.microsoft.com/office/powerpoint/2010/main" val="107284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03087-8AAA-4244-A32B-039363A5FB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BDDBA-D19E-4572-87EB-92033E6AA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F85B78-1685-4F6D-8CE8-27796D3E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Lösungssuche</a:t>
            </a:r>
          </a:p>
        </p:txBody>
      </p:sp>
      <p:pic>
        <p:nvPicPr>
          <p:cNvPr id="7" name="Content Placeholder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CCE5335-FB29-48CC-97A0-E611E402F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8" y="1097570"/>
            <a:ext cx="9674834" cy="52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3B60005-4776-4974-AEBF-14E5E2231A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9DD7B7-1EB6-47DE-AA69-2F3A12D25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47E19DF-80DB-450A-814D-2BB9F9DF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Lösungsvarianten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B74CB33-3825-4654-B87B-58565919FA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" t="5350" r="10395" b="67886"/>
          <a:stretch/>
        </p:blipFill>
        <p:spPr bwMode="auto">
          <a:xfrm>
            <a:off x="419283" y="1290982"/>
            <a:ext cx="4425950" cy="2082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5896261-D3B6-46B5-8817-4754DFF9A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t="34313" r="9150" b="35361"/>
          <a:stretch/>
        </p:blipFill>
        <p:spPr bwMode="auto">
          <a:xfrm>
            <a:off x="5666422" y="2689279"/>
            <a:ext cx="4516755" cy="2338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34E7D68-37B6-453A-BC76-D3C55E571B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1" t="65269" r="9922" b="4407"/>
          <a:stretch/>
        </p:blipFill>
        <p:spPr bwMode="auto">
          <a:xfrm>
            <a:off x="386334" y="3805174"/>
            <a:ext cx="4547235" cy="23964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520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1237A0-ECD2-42E9-B3D5-51C8598D85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1DC7D-1ACD-457E-A480-FA5A0AFF0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1811A0-1BA0-42B7-ACB4-95E0C024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Bewertung der Varianten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5568E43-2F25-4FA5-8780-7412298F0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0" y="1252460"/>
            <a:ext cx="9561326" cy="485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1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17435-5C40-4E65-98B1-B2B42186D1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B9A16-2EE3-44F5-B237-E3F4FF00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EA03DD-8CE7-4603-9699-65F3B2F8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S-Diagramm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60661024-67D8-4037-91DB-906B88358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07"/>
          <a:stretch/>
        </p:blipFill>
        <p:spPr bwMode="auto">
          <a:xfrm>
            <a:off x="440678" y="1043086"/>
            <a:ext cx="5689019" cy="5364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2C4F82-F430-4AD4-AA46-0ADF5946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25" y="1279343"/>
            <a:ext cx="3362794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8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38F94A4-04C1-43B5-9583-C3983D4EFA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FD5FA0-65C5-4D2D-9393-DF6F42B4A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7C9E7F-4478-4E9D-BDB5-0B762FD7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Prototyp 3D-Modell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38CED3-CCBA-4B2B-BE67-F60F4662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34" y="1061687"/>
            <a:ext cx="8239522" cy="505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3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025B95-7A3E-42AE-8994-3D6034193E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Eriz, 22.04.2022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BAB242-BCA1-43E7-8D1E-CE0EAF127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47692-AD4A-4E77-B46F-1B4EC9EBEA28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3A2D26-E3AE-4CC4-8E3E-D92C2DCB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Fazit</a:t>
            </a:r>
            <a:br>
              <a:rPr lang="de-CH"/>
            </a:br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3EAFC44-E4DB-4C06-A6DB-C73B98A54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de-CH" sz="20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CH" sz="3200"/>
              <a:t>Was haben wir gelernt?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CH" sz="3200"/>
              <a:t>Was lief gut?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CH" sz="3200"/>
              <a:t>Was lief schlecht?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CH" sz="3200"/>
              <a:t>Was ändern wir beim nächsten mal?</a:t>
            </a:r>
          </a:p>
        </p:txBody>
      </p:sp>
    </p:spTree>
    <p:extLst>
      <p:ext uri="{BB962C8B-B14F-4D97-AF65-F5344CB8AC3E}">
        <p14:creationId xmlns:p14="http://schemas.microsoft.com/office/powerpoint/2010/main" val="103661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RONDO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4E2C0"/>
      </a:accent1>
      <a:accent2>
        <a:srgbClr val="48878C"/>
      </a:accent2>
      <a:accent3>
        <a:srgbClr val="A05762"/>
      </a:accent3>
      <a:accent4>
        <a:srgbClr val="708157"/>
      </a:accent4>
      <a:accent5>
        <a:srgbClr val="5D8DAF"/>
      </a:accent5>
      <a:accent6>
        <a:srgbClr val="D79327"/>
      </a:accent6>
      <a:hlink>
        <a:srgbClr val="48878C"/>
      </a:hlink>
      <a:folHlink>
        <a:srgbClr val="A05762"/>
      </a:folHlink>
    </a:clrScheme>
    <a:fontScheme name="Ron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ONDO-Powerpoint_16-9.potx" id="{078A5E1B-9DE8-47F9-85D8-31B1AC6FD9DD}" vid="{B9E23275-A43D-4446-8E1C-E0318FAA4448}"/>
    </a:ext>
  </a:extLst>
</a:theme>
</file>

<file path=ppt/theme/theme2.xml><?xml version="1.0" encoding="utf-8"?>
<a:theme xmlns:a="http://schemas.openxmlformats.org/drawingml/2006/main" name="Office">
  <a:themeElements>
    <a:clrScheme name="RONDO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4E2C0"/>
      </a:accent1>
      <a:accent2>
        <a:srgbClr val="48878C"/>
      </a:accent2>
      <a:accent3>
        <a:srgbClr val="A05762"/>
      </a:accent3>
      <a:accent4>
        <a:srgbClr val="708157"/>
      </a:accent4>
      <a:accent5>
        <a:srgbClr val="5D8DAF"/>
      </a:accent5>
      <a:accent6>
        <a:srgbClr val="D79327"/>
      </a:accent6>
      <a:hlink>
        <a:srgbClr val="48878C"/>
      </a:hlink>
      <a:folHlink>
        <a:srgbClr val="A05762"/>
      </a:folHlink>
    </a:clrScheme>
    <a:fontScheme name="Ron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RONDO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4E2C0"/>
      </a:accent1>
      <a:accent2>
        <a:srgbClr val="48878C"/>
      </a:accent2>
      <a:accent3>
        <a:srgbClr val="A05762"/>
      </a:accent3>
      <a:accent4>
        <a:srgbClr val="708157"/>
      </a:accent4>
      <a:accent5>
        <a:srgbClr val="5D8DAF"/>
      </a:accent5>
      <a:accent6>
        <a:srgbClr val="D79327"/>
      </a:accent6>
      <a:hlink>
        <a:srgbClr val="48878C"/>
      </a:hlink>
      <a:folHlink>
        <a:srgbClr val="A05762"/>
      </a:folHlink>
    </a:clrScheme>
    <a:fontScheme name="Ron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33AEA9494B9C746854E57A48FF1CC55" ma:contentTypeVersion="13" ma:contentTypeDescription="Ein neues Dokument erstellen." ma:contentTypeScope="" ma:versionID="1149b92418df6fee21c5b38266846f91">
  <xsd:schema xmlns:xsd="http://www.w3.org/2001/XMLSchema" xmlns:xs="http://www.w3.org/2001/XMLSchema" xmlns:p="http://schemas.microsoft.com/office/2006/metadata/properties" xmlns:ns2="f045b350-d315-4c7d-ac38-fb7b310590b3" xmlns:ns3="f76131e0-297b-4576-8ecb-ba60de597da6" targetNamespace="http://schemas.microsoft.com/office/2006/metadata/properties" ma:root="true" ma:fieldsID="2b463f3ec3acb595c13623da1abd3f38" ns2:_="" ns3:_="">
    <xsd:import namespace="f045b350-d315-4c7d-ac38-fb7b310590b3"/>
    <xsd:import namespace="f76131e0-297b-4576-8ecb-ba60de597d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5b350-d315-4c7d-ac38-fb7b310590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6131e0-297b-4576-8ecb-ba60de597da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200376-D298-46E2-A1DB-8A72CFA0C941}">
  <ds:schemaRefs>
    <ds:schemaRef ds:uri="f045b350-d315-4c7d-ac38-fb7b310590b3"/>
    <ds:schemaRef ds:uri="f76131e0-297b-4576-8ecb-ba60de597d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0B432D-0B79-4C85-A092-4AFA36A2D77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39CDEA1-39D2-4D9C-A77D-7A3B15372E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RONDO-Powerpoint_16-9</Template>
  <Application>Microsoft Office PowerPoint</Application>
  <PresentationFormat>Widescreen</PresentationFormat>
  <Slides>11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</vt:lpstr>
      <vt:lpstr>Walzen Vorrichtung</vt:lpstr>
      <vt:lpstr>Auftrag</vt:lpstr>
      <vt:lpstr>Anforderungen</vt:lpstr>
      <vt:lpstr>Lösungssuche</vt:lpstr>
      <vt:lpstr>Lösungsvarianten</vt:lpstr>
      <vt:lpstr>Bewertung der Varianten</vt:lpstr>
      <vt:lpstr>S-Diagramm</vt:lpstr>
      <vt:lpstr>Prototyp 3D-Modell</vt:lpstr>
      <vt:lpstr>Fazit </vt:lpstr>
      <vt:lpstr>Weitere Schritte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Lang Adrian</dc:creator>
  <cp:revision>1</cp:revision>
  <dcterms:created xsi:type="dcterms:W3CDTF">2018-04-16T06:06:10Z</dcterms:created>
  <dcterms:modified xsi:type="dcterms:W3CDTF">2022-04-22T12:37:00Z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0x010100633AEA9494B9C746854E57A48FF1CC55</vt:lpwstr>
  </property>
</Properties>
</file>